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92" r:id="rId6"/>
    <p:sldId id="293" r:id="rId7"/>
    <p:sldId id="294" r:id="rId8"/>
    <p:sldId id="319" r:id="rId9"/>
    <p:sldId id="303" r:id="rId10"/>
    <p:sldId id="309" r:id="rId11"/>
    <p:sldId id="312" r:id="rId12"/>
    <p:sldId id="314" r:id="rId13"/>
    <p:sldId id="316" r:id="rId14"/>
    <p:sldId id="317" r:id="rId15"/>
    <p:sldId id="315" r:id="rId16"/>
    <p:sldId id="318" r:id="rId17"/>
    <p:sldId id="326" r:id="rId18"/>
    <p:sldId id="321" r:id="rId19"/>
    <p:sldId id="327" r:id="rId20"/>
    <p:sldId id="322" r:id="rId21"/>
    <p:sldId id="323" r:id="rId22"/>
    <p:sldId id="325" r:id="rId23"/>
    <p:sldId id="324" r:id="rId24"/>
    <p:sldId id="263"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A58"/>
    <a:srgbClr val="F8B700"/>
    <a:srgbClr val="0034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4E542-0CA9-4AE2-B064-BD08FBB1122F}" v="17" dt="2024-12-04T04:48:23.896"/>
    <p1510:client id="{B53FC4CD-B22E-4FF0-ADDC-7F99DB885D04}" v="650" dt="2024-12-02T05:12:08.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ina Saidhbhin Olson" userId="S::clo235@nau.edu::d292d31d-2532-4ae1-96f3-016add4d0f00" providerId="AD" clId="Web-{89C22654-E8D3-4115-A0A6-AC5F2503A430}"/>
    <pc:docChg chg="addSld modSld">
      <pc:chgData name="Cassina Saidhbhin Olson" userId="S::clo235@nau.edu::d292d31d-2532-4ae1-96f3-016add4d0f00" providerId="AD" clId="Web-{89C22654-E8D3-4115-A0A6-AC5F2503A430}" dt="2024-02-26T01:32:09.857" v="51"/>
      <pc:docMkLst>
        <pc:docMk/>
      </pc:docMkLst>
      <pc:sldChg chg="modSp">
        <pc:chgData name="Cassina Saidhbhin Olson" userId="S::clo235@nau.edu::d292d31d-2532-4ae1-96f3-016add4d0f00" providerId="AD" clId="Web-{89C22654-E8D3-4115-A0A6-AC5F2503A430}" dt="2024-02-25T18:28:41.632" v="8" actId="20577"/>
        <pc:sldMkLst>
          <pc:docMk/>
          <pc:sldMk cId="165918483" sldId="257"/>
        </pc:sldMkLst>
      </pc:sldChg>
      <pc:sldChg chg="modSp">
        <pc:chgData name="Cassina Saidhbhin Olson" userId="S::clo235@nau.edu::d292d31d-2532-4ae1-96f3-016add4d0f00" providerId="AD" clId="Web-{89C22654-E8D3-4115-A0A6-AC5F2503A430}" dt="2024-02-25T18:30:15.889" v="49" actId="20577"/>
        <pc:sldMkLst>
          <pc:docMk/>
          <pc:sldMk cId="1299145845" sldId="258"/>
        </pc:sldMkLst>
      </pc:sldChg>
      <pc:sldChg chg="addSp delSp modSp new">
        <pc:chgData name="Cassina Saidhbhin Olson" userId="S::clo235@nau.edu::d292d31d-2532-4ae1-96f3-016add4d0f00" providerId="AD" clId="Web-{89C22654-E8D3-4115-A0A6-AC5F2503A430}" dt="2024-02-25T18:29:58.310" v="30" actId="20577"/>
        <pc:sldMkLst>
          <pc:docMk/>
          <pc:sldMk cId="2649958663" sldId="277"/>
        </pc:sldMkLst>
      </pc:sldChg>
      <pc:sldChg chg="add replId">
        <pc:chgData name="Cassina Saidhbhin Olson" userId="S::clo235@nau.edu::d292d31d-2532-4ae1-96f3-016add4d0f00" providerId="AD" clId="Web-{89C22654-E8D3-4115-A0A6-AC5F2503A430}" dt="2024-02-26T01:32:05.185" v="50"/>
        <pc:sldMkLst>
          <pc:docMk/>
          <pc:sldMk cId="67428995" sldId="284"/>
        </pc:sldMkLst>
      </pc:sldChg>
      <pc:sldChg chg="add replId">
        <pc:chgData name="Cassina Saidhbhin Olson" userId="S::clo235@nau.edu::d292d31d-2532-4ae1-96f3-016add4d0f00" providerId="AD" clId="Web-{89C22654-E8D3-4115-A0A6-AC5F2503A430}" dt="2024-02-26T01:32:09.857" v="51"/>
        <pc:sldMkLst>
          <pc:docMk/>
          <pc:sldMk cId="4133263346" sldId="285"/>
        </pc:sldMkLst>
      </pc:sldChg>
    </pc:docChg>
  </pc:docChgLst>
  <pc:docChgLst>
    <pc:chgData name="Nathan Mark Bastidas" userId="S::nmb325@nau.edu::6f21cb19-03a3-4fcc-9b51-d1c95242a8f0" providerId="AD" clId="Web-{7D0F37CD-6A81-4EFB-8121-8B9000B1884C}"/>
    <pc:docChg chg="modSld">
      <pc:chgData name="Nathan Mark Bastidas" userId="S::nmb325@nau.edu::6f21cb19-03a3-4fcc-9b51-d1c95242a8f0" providerId="AD" clId="Web-{7D0F37CD-6A81-4EFB-8121-8B9000B1884C}" dt="2024-02-04T23:07:04.190" v="46" actId="20577"/>
      <pc:docMkLst>
        <pc:docMk/>
      </pc:docMkLst>
      <pc:sldChg chg="modSp">
        <pc:chgData name="Nathan Mark Bastidas" userId="S::nmb325@nau.edu::6f21cb19-03a3-4fcc-9b51-d1c95242a8f0" providerId="AD" clId="Web-{7D0F37CD-6A81-4EFB-8121-8B9000B1884C}" dt="2024-02-04T23:07:04.190" v="46" actId="20577"/>
        <pc:sldMkLst>
          <pc:docMk/>
          <pc:sldMk cId="165918483" sldId="257"/>
        </pc:sldMkLst>
      </pc:sldChg>
    </pc:docChg>
  </pc:docChgLst>
  <pc:docChgLst>
    <pc:chgData name="Nathan Mark Bastidas" userId="6f21cb19-03a3-4fcc-9b51-d1c95242a8f0" providerId="ADAL" clId="{F65E551B-DB70-8D45-A156-D4EE3CE8E89E}"/>
    <pc:docChg chg="undo custSel addSld modSld">
      <pc:chgData name="Nathan Mark Bastidas" userId="6f21cb19-03a3-4fcc-9b51-d1c95242a8f0" providerId="ADAL" clId="{F65E551B-DB70-8D45-A156-D4EE3CE8E89E}" dt="2024-11-22T01:52:59.446" v="724" actId="20577"/>
      <pc:docMkLst>
        <pc:docMk/>
      </pc:docMkLst>
      <pc:sldChg chg="modSp">
        <pc:chgData name="Nathan Mark Bastidas" userId="6f21cb19-03a3-4fcc-9b51-d1c95242a8f0" providerId="ADAL" clId="{F65E551B-DB70-8D45-A156-D4EE3CE8E89E}" dt="2024-11-22T01:09:37.983" v="586" actId="1076"/>
        <pc:sldMkLst>
          <pc:docMk/>
          <pc:sldMk cId="2150756159" sldId="256"/>
        </pc:sldMkLst>
        <pc:spChg chg="mod">
          <ac:chgData name="Nathan Mark Bastidas" userId="6f21cb19-03a3-4fcc-9b51-d1c95242a8f0" providerId="ADAL" clId="{F65E551B-DB70-8D45-A156-D4EE3CE8E89E}" dt="2024-11-22T01:09:37.983" v="586" actId="1076"/>
          <ac:spMkLst>
            <pc:docMk/>
            <pc:sldMk cId="2150756159" sldId="256"/>
            <ac:spMk id="3" creationId="{A47A929C-F016-0E4C-BBA8-F90194F293AF}"/>
          </ac:spMkLst>
        </pc:spChg>
      </pc:sldChg>
      <pc:sldChg chg="modSp">
        <pc:chgData name="Nathan Mark Bastidas" userId="6f21cb19-03a3-4fcc-9b51-d1c95242a8f0" providerId="ADAL" clId="{F65E551B-DB70-8D45-A156-D4EE3CE8E89E}" dt="2024-11-22T00:57:25.194" v="404" actId="20577"/>
        <pc:sldMkLst>
          <pc:docMk/>
          <pc:sldMk cId="2546272391" sldId="292"/>
        </pc:sldMkLst>
        <pc:graphicFrameChg chg="modGraphic">
          <ac:chgData name="Nathan Mark Bastidas" userId="6f21cb19-03a3-4fcc-9b51-d1c95242a8f0" providerId="ADAL" clId="{F65E551B-DB70-8D45-A156-D4EE3CE8E89E}" dt="2024-11-22T00:57:25.194" v="404" actId="20577"/>
          <ac:graphicFrameMkLst>
            <pc:docMk/>
            <pc:sldMk cId="2546272391" sldId="292"/>
            <ac:graphicFrameMk id="6" creationId="{B8390086-C7A4-2747-80BC-B136FE37E59D}"/>
          </ac:graphicFrameMkLst>
        </pc:graphicFrameChg>
      </pc:sldChg>
      <pc:sldChg chg="modSp">
        <pc:chgData name="Nathan Mark Bastidas" userId="6f21cb19-03a3-4fcc-9b51-d1c95242a8f0" providerId="ADAL" clId="{F65E551B-DB70-8D45-A156-D4EE3CE8E89E}" dt="2024-11-22T01:07:22.105" v="541" actId="20577"/>
        <pc:sldMkLst>
          <pc:docMk/>
          <pc:sldMk cId="3538695644" sldId="293"/>
        </pc:sldMkLst>
        <pc:graphicFrameChg chg="modGraphic">
          <ac:chgData name="Nathan Mark Bastidas" userId="6f21cb19-03a3-4fcc-9b51-d1c95242a8f0" providerId="ADAL" clId="{F65E551B-DB70-8D45-A156-D4EE3CE8E89E}" dt="2024-11-22T01:07:22.105" v="541" actId="20577"/>
          <ac:graphicFrameMkLst>
            <pc:docMk/>
            <pc:sldMk cId="3538695644" sldId="293"/>
            <ac:graphicFrameMk id="4" creationId="{D06F0FE8-0205-7573-EC86-37B4A4DF2E57}"/>
          </ac:graphicFrameMkLst>
        </pc:graphicFrameChg>
      </pc:sldChg>
      <pc:sldChg chg="modSp">
        <pc:chgData name="Nathan Mark Bastidas" userId="6f21cb19-03a3-4fcc-9b51-d1c95242a8f0" providerId="ADAL" clId="{F65E551B-DB70-8D45-A156-D4EE3CE8E89E}" dt="2024-11-22T01:08:07.774" v="554" actId="14100"/>
        <pc:sldMkLst>
          <pc:docMk/>
          <pc:sldMk cId="3309458233" sldId="294"/>
        </pc:sldMkLst>
        <pc:spChg chg="mod">
          <ac:chgData name="Nathan Mark Bastidas" userId="6f21cb19-03a3-4fcc-9b51-d1c95242a8f0" providerId="ADAL" clId="{F65E551B-DB70-8D45-A156-D4EE3CE8E89E}" dt="2024-11-22T01:08:07.774" v="554" actId="14100"/>
          <ac:spMkLst>
            <pc:docMk/>
            <pc:sldMk cId="3309458233" sldId="294"/>
            <ac:spMk id="2" creationId="{29B7B2C6-DAF7-F9CC-9F36-36579C46EEBD}"/>
          </ac:spMkLst>
        </pc:spChg>
      </pc:sldChg>
      <pc:sldChg chg="modSp">
        <pc:chgData name="Nathan Mark Bastidas" userId="6f21cb19-03a3-4fcc-9b51-d1c95242a8f0" providerId="ADAL" clId="{F65E551B-DB70-8D45-A156-D4EE3CE8E89E}" dt="2024-11-22T00:40:25.098" v="336" actId="20577"/>
        <pc:sldMkLst>
          <pc:docMk/>
          <pc:sldMk cId="889933257" sldId="303"/>
        </pc:sldMkLst>
        <pc:spChg chg="mod">
          <ac:chgData name="Nathan Mark Bastidas" userId="6f21cb19-03a3-4fcc-9b51-d1c95242a8f0" providerId="ADAL" clId="{F65E551B-DB70-8D45-A156-D4EE3CE8E89E}" dt="2024-11-22T00:39:06.434" v="307" actId="20577"/>
          <ac:spMkLst>
            <pc:docMk/>
            <pc:sldMk cId="889933257" sldId="303"/>
            <ac:spMk id="9" creationId="{747F17D2-F962-3F1F-E821-9620357DDD2A}"/>
          </ac:spMkLst>
        </pc:spChg>
        <pc:spChg chg="mod">
          <ac:chgData name="Nathan Mark Bastidas" userId="6f21cb19-03a3-4fcc-9b51-d1c95242a8f0" providerId="ADAL" clId="{F65E551B-DB70-8D45-A156-D4EE3CE8E89E}" dt="2024-11-22T00:39:11.356" v="310" actId="20577"/>
          <ac:spMkLst>
            <pc:docMk/>
            <pc:sldMk cId="889933257" sldId="303"/>
            <ac:spMk id="10" creationId="{FFAB2050-7451-6B02-888D-96746EBB8B1D}"/>
          </ac:spMkLst>
        </pc:spChg>
        <pc:spChg chg="mod">
          <ac:chgData name="Nathan Mark Bastidas" userId="6f21cb19-03a3-4fcc-9b51-d1c95242a8f0" providerId="ADAL" clId="{F65E551B-DB70-8D45-A156-D4EE3CE8E89E}" dt="2024-11-22T00:40:25.098" v="336" actId="20577"/>
          <ac:spMkLst>
            <pc:docMk/>
            <pc:sldMk cId="889933257" sldId="303"/>
            <ac:spMk id="11" creationId="{5E4B2DFA-8AA4-7DD6-9D48-B36FC419324B}"/>
          </ac:spMkLst>
        </pc:spChg>
      </pc:sldChg>
      <pc:sldChg chg="modSp">
        <pc:chgData name="Nathan Mark Bastidas" userId="6f21cb19-03a3-4fcc-9b51-d1c95242a8f0" providerId="ADAL" clId="{F65E551B-DB70-8D45-A156-D4EE3CE8E89E}" dt="2024-11-22T01:52:59.446" v="724" actId="20577"/>
        <pc:sldMkLst>
          <pc:docMk/>
          <pc:sldMk cId="4246432123" sldId="309"/>
        </pc:sldMkLst>
        <pc:spChg chg="mod">
          <ac:chgData name="Nathan Mark Bastidas" userId="6f21cb19-03a3-4fcc-9b51-d1c95242a8f0" providerId="ADAL" clId="{F65E551B-DB70-8D45-A156-D4EE3CE8E89E}" dt="2024-11-22T00:39:19.833" v="312" actId="14100"/>
          <ac:spMkLst>
            <pc:docMk/>
            <pc:sldMk cId="4246432123" sldId="309"/>
            <ac:spMk id="6" creationId="{A577C3AF-9AD9-C8AB-4D3A-B84FE24E5CD7}"/>
          </ac:spMkLst>
        </pc:spChg>
        <pc:spChg chg="mod">
          <ac:chgData name="Nathan Mark Bastidas" userId="6f21cb19-03a3-4fcc-9b51-d1c95242a8f0" providerId="ADAL" clId="{F65E551B-DB70-8D45-A156-D4EE3CE8E89E}" dt="2024-11-22T00:40:29.613" v="338" actId="20577"/>
          <ac:spMkLst>
            <pc:docMk/>
            <pc:sldMk cId="4246432123" sldId="309"/>
            <ac:spMk id="7" creationId="{B1875B13-F5C7-74E6-2486-102A9426BBA2}"/>
          </ac:spMkLst>
        </pc:spChg>
        <pc:graphicFrameChg chg="modGraphic">
          <ac:chgData name="Nathan Mark Bastidas" userId="6f21cb19-03a3-4fcc-9b51-d1c95242a8f0" providerId="ADAL" clId="{F65E551B-DB70-8D45-A156-D4EE3CE8E89E}" dt="2024-11-22T01:52:59.446" v="724" actId="20577"/>
          <ac:graphicFrameMkLst>
            <pc:docMk/>
            <pc:sldMk cId="4246432123" sldId="309"/>
            <ac:graphicFrameMk id="4" creationId="{41817F52-87D3-DB8C-3DCB-BBDABE1BE3A6}"/>
          </ac:graphicFrameMkLst>
        </pc:graphicFrameChg>
      </pc:sldChg>
      <pc:sldChg chg="modSp">
        <pc:chgData name="Nathan Mark Bastidas" userId="6f21cb19-03a3-4fcc-9b51-d1c95242a8f0" providerId="ADAL" clId="{F65E551B-DB70-8D45-A156-D4EE3CE8E89E}" dt="2024-11-22T00:48:54.677" v="369" actId="20577"/>
        <pc:sldMkLst>
          <pc:docMk/>
          <pc:sldMk cId="3315779316" sldId="312"/>
        </pc:sldMkLst>
        <pc:spChg chg="mod">
          <ac:chgData name="Nathan Mark Bastidas" userId="6f21cb19-03a3-4fcc-9b51-d1c95242a8f0" providerId="ADAL" clId="{F65E551B-DB70-8D45-A156-D4EE3CE8E89E}" dt="2024-11-22T00:40:33.996" v="340" actId="20577"/>
          <ac:spMkLst>
            <pc:docMk/>
            <pc:sldMk cId="3315779316" sldId="312"/>
            <ac:spMk id="6" creationId="{BB692A42-F762-5629-8B81-C00479568F34}"/>
          </ac:spMkLst>
        </pc:spChg>
        <pc:spChg chg="mod">
          <ac:chgData name="Nathan Mark Bastidas" userId="6f21cb19-03a3-4fcc-9b51-d1c95242a8f0" providerId="ADAL" clId="{F65E551B-DB70-8D45-A156-D4EE3CE8E89E}" dt="2024-11-22T00:39:24.836" v="313" actId="20577"/>
          <ac:spMkLst>
            <pc:docMk/>
            <pc:sldMk cId="3315779316" sldId="312"/>
            <ac:spMk id="7" creationId="{51DC4932-7F65-8238-C4B7-8642F3BEC898}"/>
          </ac:spMkLst>
        </pc:spChg>
        <pc:graphicFrameChg chg="modGraphic">
          <ac:chgData name="Nathan Mark Bastidas" userId="6f21cb19-03a3-4fcc-9b51-d1c95242a8f0" providerId="ADAL" clId="{F65E551B-DB70-8D45-A156-D4EE3CE8E89E}" dt="2024-11-22T00:48:54.677" v="369" actId="20577"/>
          <ac:graphicFrameMkLst>
            <pc:docMk/>
            <pc:sldMk cId="3315779316" sldId="312"/>
            <ac:graphicFrameMk id="5" creationId="{34B783CF-6636-C380-40B3-5939685F2984}"/>
          </ac:graphicFrameMkLst>
        </pc:graphicFrameChg>
      </pc:sldChg>
      <pc:sldChg chg="modSp">
        <pc:chgData name="Nathan Mark Bastidas" userId="6f21cb19-03a3-4fcc-9b51-d1c95242a8f0" providerId="ADAL" clId="{F65E551B-DB70-8D45-A156-D4EE3CE8E89E}" dt="2024-11-22T01:17:24.552" v="643" actId="20577"/>
        <pc:sldMkLst>
          <pc:docMk/>
          <pc:sldMk cId="2919668796" sldId="313"/>
        </pc:sldMkLst>
      </pc:sldChg>
      <pc:sldChg chg="modSp">
        <pc:chgData name="Nathan Mark Bastidas" userId="6f21cb19-03a3-4fcc-9b51-d1c95242a8f0" providerId="ADAL" clId="{F65E551B-DB70-8D45-A156-D4EE3CE8E89E}" dt="2024-11-22T00:40:38.360" v="342" actId="20577"/>
        <pc:sldMkLst>
          <pc:docMk/>
          <pc:sldMk cId="2272411920" sldId="314"/>
        </pc:sldMkLst>
        <pc:spChg chg="mod">
          <ac:chgData name="Nathan Mark Bastidas" userId="6f21cb19-03a3-4fcc-9b51-d1c95242a8f0" providerId="ADAL" clId="{F65E551B-DB70-8D45-A156-D4EE3CE8E89E}" dt="2024-11-22T00:39:38.599" v="323" actId="20577"/>
          <ac:spMkLst>
            <pc:docMk/>
            <pc:sldMk cId="2272411920" sldId="314"/>
            <ac:spMk id="2" creationId="{9EEAE1E5-9741-43AA-86BF-D165B6699D91}"/>
          </ac:spMkLst>
        </pc:spChg>
        <pc:spChg chg="mod">
          <ac:chgData name="Nathan Mark Bastidas" userId="6f21cb19-03a3-4fcc-9b51-d1c95242a8f0" providerId="ADAL" clId="{F65E551B-DB70-8D45-A156-D4EE3CE8E89E}" dt="2024-11-22T00:40:38.360" v="342" actId="20577"/>
          <ac:spMkLst>
            <pc:docMk/>
            <pc:sldMk cId="2272411920" sldId="314"/>
            <ac:spMk id="6" creationId="{9BC487CC-10BA-030E-C918-9739BB335BEC}"/>
          </ac:spMkLst>
        </pc:spChg>
      </pc:sldChg>
      <pc:sldChg chg="modSp">
        <pc:chgData name="Nathan Mark Bastidas" userId="6f21cb19-03a3-4fcc-9b51-d1c95242a8f0" providerId="ADAL" clId="{F65E551B-DB70-8D45-A156-D4EE3CE8E89E}" dt="2024-11-22T00:40:46.862" v="348" actId="14100"/>
        <pc:sldMkLst>
          <pc:docMk/>
          <pc:sldMk cId="2934421775" sldId="315"/>
        </pc:sldMkLst>
        <pc:spChg chg="mod">
          <ac:chgData name="Nathan Mark Bastidas" userId="6f21cb19-03a3-4fcc-9b51-d1c95242a8f0" providerId="ADAL" clId="{F65E551B-DB70-8D45-A156-D4EE3CE8E89E}" dt="2024-11-22T00:40:46.862" v="348" actId="14100"/>
          <ac:spMkLst>
            <pc:docMk/>
            <pc:sldMk cId="2934421775" sldId="315"/>
            <ac:spMk id="8" creationId="{3E35681C-B3FC-3677-352E-94B616A2CFE5}"/>
          </ac:spMkLst>
        </pc:spChg>
      </pc:sldChg>
      <pc:sldChg chg="modSp">
        <pc:chgData name="Nathan Mark Bastidas" userId="6f21cb19-03a3-4fcc-9b51-d1c95242a8f0" providerId="ADAL" clId="{F65E551B-DB70-8D45-A156-D4EE3CE8E89E}" dt="2024-11-22T01:25:48.019" v="720" actId="20577"/>
        <pc:sldMkLst>
          <pc:docMk/>
          <pc:sldMk cId="2155897756" sldId="316"/>
        </pc:sldMkLst>
        <pc:spChg chg="mod">
          <ac:chgData name="Nathan Mark Bastidas" userId="6f21cb19-03a3-4fcc-9b51-d1c95242a8f0" providerId="ADAL" clId="{F65E551B-DB70-8D45-A156-D4EE3CE8E89E}" dt="2024-11-22T01:25:07.272" v="691" actId="20577"/>
          <ac:spMkLst>
            <pc:docMk/>
            <pc:sldMk cId="2155897756" sldId="316"/>
            <ac:spMk id="4" creationId="{E99473EE-38A8-CAE4-DABF-2449AC142255}"/>
          </ac:spMkLst>
        </pc:spChg>
        <pc:spChg chg="mod">
          <ac:chgData name="Nathan Mark Bastidas" userId="6f21cb19-03a3-4fcc-9b51-d1c95242a8f0" providerId="ADAL" clId="{F65E551B-DB70-8D45-A156-D4EE3CE8E89E}" dt="2024-11-22T00:41:03.550" v="359" actId="14100"/>
          <ac:spMkLst>
            <pc:docMk/>
            <pc:sldMk cId="2155897756" sldId="316"/>
            <ac:spMk id="8" creationId="{1125DE17-3DBA-D00E-AD78-D1E69610887D}"/>
          </ac:spMkLst>
        </pc:spChg>
        <pc:spChg chg="mod">
          <ac:chgData name="Nathan Mark Bastidas" userId="6f21cb19-03a3-4fcc-9b51-d1c95242a8f0" providerId="ADAL" clId="{F65E551B-DB70-8D45-A156-D4EE3CE8E89E}" dt="2024-11-22T01:25:48.019" v="720" actId="20577"/>
          <ac:spMkLst>
            <pc:docMk/>
            <pc:sldMk cId="2155897756" sldId="316"/>
            <ac:spMk id="9" creationId="{0333B4F5-275B-26CB-8D21-419E11A36F3C}"/>
          </ac:spMkLst>
        </pc:spChg>
      </pc:sldChg>
      <pc:sldChg chg="modSp">
        <pc:chgData name="Nathan Mark Bastidas" userId="6f21cb19-03a3-4fcc-9b51-d1c95242a8f0" providerId="ADAL" clId="{F65E551B-DB70-8D45-A156-D4EE3CE8E89E}" dt="2024-11-22T01:24:43.476" v="651" actId="20577"/>
        <pc:sldMkLst>
          <pc:docMk/>
          <pc:sldMk cId="307043081" sldId="317"/>
        </pc:sldMkLst>
        <pc:spChg chg="mod">
          <ac:chgData name="Nathan Mark Bastidas" userId="6f21cb19-03a3-4fcc-9b51-d1c95242a8f0" providerId="ADAL" clId="{F65E551B-DB70-8D45-A156-D4EE3CE8E89E}" dt="2024-11-22T01:24:43.476" v="651" actId="20577"/>
          <ac:spMkLst>
            <pc:docMk/>
            <pc:sldMk cId="307043081" sldId="317"/>
            <ac:spMk id="3" creationId="{43C6E148-4DF6-9A71-D836-9CF4113EB960}"/>
          </ac:spMkLst>
        </pc:spChg>
        <pc:spChg chg="mod">
          <ac:chgData name="Nathan Mark Bastidas" userId="6f21cb19-03a3-4fcc-9b51-d1c95242a8f0" providerId="ADAL" clId="{F65E551B-DB70-8D45-A156-D4EE3CE8E89E}" dt="2024-11-22T00:40:41.913" v="344" actId="20577"/>
          <ac:spMkLst>
            <pc:docMk/>
            <pc:sldMk cId="307043081" sldId="317"/>
            <ac:spMk id="8" creationId="{EBE0BF02-A273-60BB-8671-F7E315D2CD32}"/>
          </ac:spMkLst>
        </pc:spChg>
      </pc:sldChg>
      <pc:sldChg chg="addSp modSp">
        <pc:chgData name="Nathan Mark Bastidas" userId="6f21cb19-03a3-4fcc-9b51-d1c95242a8f0" providerId="ADAL" clId="{F65E551B-DB70-8D45-A156-D4EE3CE8E89E}" dt="2024-11-22T00:40:57.979" v="355" actId="1076"/>
        <pc:sldMkLst>
          <pc:docMk/>
          <pc:sldMk cId="1239375797" sldId="318"/>
        </pc:sldMkLst>
        <pc:spChg chg="add mod">
          <ac:chgData name="Nathan Mark Bastidas" userId="6f21cb19-03a3-4fcc-9b51-d1c95242a8f0" providerId="ADAL" clId="{F65E551B-DB70-8D45-A156-D4EE3CE8E89E}" dt="2024-11-22T00:40:57.979" v="355" actId="1076"/>
          <ac:spMkLst>
            <pc:docMk/>
            <pc:sldMk cId="1239375797" sldId="318"/>
            <ac:spMk id="4" creationId="{35DE68D5-D2C0-9081-FCE8-8C8C44F6DB5A}"/>
          </ac:spMkLst>
        </pc:spChg>
      </pc:sldChg>
      <pc:sldChg chg="addSp delSp modSp new">
        <pc:chgData name="Nathan Mark Bastidas" userId="6f21cb19-03a3-4fcc-9b51-d1c95242a8f0" providerId="ADAL" clId="{F65E551B-DB70-8D45-A156-D4EE3CE8E89E}" dt="2024-11-22T00:40:21.146" v="334" actId="14100"/>
        <pc:sldMkLst>
          <pc:docMk/>
          <pc:sldMk cId="3305355195" sldId="319"/>
        </pc:sldMkLst>
        <pc:spChg chg="mod">
          <ac:chgData name="Nathan Mark Bastidas" userId="6f21cb19-03a3-4fcc-9b51-d1c95242a8f0" providerId="ADAL" clId="{F65E551B-DB70-8D45-A156-D4EE3CE8E89E}" dt="2024-11-22T00:36:29.062" v="239" actId="20577"/>
          <ac:spMkLst>
            <pc:docMk/>
            <pc:sldMk cId="3305355195" sldId="319"/>
            <ac:spMk id="2" creationId="{C4969068-4F40-EBEA-EB14-30D08E7FA5B8}"/>
          </ac:spMkLst>
        </pc:spChg>
        <pc:spChg chg="add mod">
          <ac:chgData name="Nathan Mark Bastidas" userId="6f21cb19-03a3-4fcc-9b51-d1c95242a8f0" providerId="ADAL" clId="{F65E551B-DB70-8D45-A156-D4EE3CE8E89E}" dt="2024-11-22T00:38:53.318" v="300" actId="14100"/>
          <ac:spMkLst>
            <pc:docMk/>
            <pc:sldMk cId="3305355195" sldId="319"/>
            <ac:spMk id="5" creationId="{2DE82F39-A523-6733-5925-2CB930E92700}"/>
          </ac:spMkLst>
        </pc:spChg>
        <pc:spChg chg="add mod">
          <ac:chgData name="Nathan Mark Bastidas" userId="6f21cb19-03a3-4fcc-9b51-d1c95242a8f0" providerId="ADAL" clId="{F65E551B-DB70-8D45-A156-D4EE3CE8E89E}" dt="2024-11-22T00:40:21.146" v="334" actId="14100"/>
          <ac:spMkLst>
            <pc:docMk/>
            <pc:sldMk cId="3305355195" sldId="319"/>
            <ac:spMk id="7" creationId="{74B50094-3A9F-033A-DA00-B092E42A6369}"/>
          </ac:spMkLst>
        </pc:spChg>
        <pc:picChg chg="add mod modCrop">
          <ac:chgData name="Nathan Mark Bastidas" userId="6f21cb19-03a3-4fcc-9b51-d1c95242a8f0" providerId="ADAL" clId="{F65E551B-DB70-8D45-A156-D4EE3CE8E89E}" dt="2024-11-22T00:38:29.385" v="255" actId="14100"/>
          <ac:picMkLst>
            <pc:docMk/>
            <pc:sldMk cId="3305355195" sldId="319"/>
            <ac:picMk id="3" creationId="{BCA89B4F-1B94-7D22-39E2-A00C3AF24552}"/>
          </ac:picMkLst>
        </pc:picChg>
      </pc:sldChg>
    </pc:docChg>
  </pc:docChgLst>
  <pc:docChgLst>
    <pc:chgData name="Nathan Mark Bastidas" userId="S::nmb325@nau.edu::6f21cb19-03a3-4fcc-9b51-d1c95242a8f0" providerId="AD" clId="Web-{6910D414-5281-401E-9D14-E72C6E55258F}"/>
    <pc:docChg chg="addSld modSld">
      <pc:chgData name="Nathan Mark Bastidas" userId="S::nmb325@nau.edu::6f21cb19-03a3-4fcc-9b51-d1c95242a8f0" providerId="AD" clId="Web-{6910D414-5281-401E-9D14-E72C6E55258F}" dt="2024-12-01T02:49:02.423" v="30"/>
      <pc:docMkLst>
        <pc:docMk/>
      </pc:docMkLst>
      <pc:sldChg chg="modSp">
        <pc:chgData name="Nathan Mark Bastidas" userId="S::nmb325@nau.edu::6f21cb19-03a3-4fcc-9b51-d1c95242a8f0" providerId="AD" clId="Web-{6910D414-5281-401E-9D14-E72C6E55258F}" dt="2024-12-01T02:35:19.874" v="1" actId="20577"/>
        <pc:sldMkLst>
          <pc:docMk/>
          <pc:sldMk cId="4242789933" sldId="320"/>
        </pc:sldMkLst>
        <pc:spChg chg="mod">
          <ac:chgData name="Nathan Mark Bastidas" userId="S::nmb325@nau.edu::6f21cb19-03a3-4fcc-9b51-d1c95242a8f0" providerId="AD" clId="Web-{6910D414-5281-401E-9D14-E72C6E55258F}" dt="2024-12-01T02:35:19.874" v="1" actId="20577"/>
          <ac:spMkLst>
            <pc:docMk/>
            <pc:sldMk cId="4242789933" sldId="320"/>
            <ac:spMk id="3" creationId="{3C899AA5-BC9F-577A-D83D-13A5FBA52BFE}"/>
          </ac:spMkLst>
        </pc:spChg>
      </pc:sldChg>
      <pc:sldChg chg="modSp">
        <pc:chgData name="Nathan Mark Bastidas" userId="S::nmb325@nau.edu::6f21cb19-03a3-4fcc-9b51-d1c95242a8f0" providerId="AD" clId="Web-{6910D414-5281-401E-9D14-E72C6E55258F}" dt="2024-12-01T02:36:10.111" v="23" actId="20577"/>
        <pc:sldMkLst>
          <pc:docMk/>
          <pc:sldMk cId="1483538878" sldId="321"/>
        </pc:sldMkLst>
        <pc:spChg chg="mod">
          <ac:chgData name="Nathan Mark Bastidas" userId="S::nmb325@nau.edu::6f21cb19-03a3-4fcc-9b51-d1c95242a8f0" providerId="AD" clId="Web-{6910D414-5281-401E-9D14-E72C6E55258F}" dt="2024-12-01T02:36:10.111" v="23" actId="20577"/>
          <ac:spMkLst>
            <pc:docMk/>
            <pc:sldMk cId="1483538878" sldId="321"/>
            <ac:spMk id="3" creationId="{2D664BC4-D0C6-4564-93B8-2AB33362ECA3}"/>
          </ac:spMkLst>
        </pc:spChg>
      </pc:sldChg>
      <pc:sldChg chg="addSp">
        <pc:chgData name="Nathan Mark Bastidas" userId="S::nmb325@nau.edu::6f21cb19-03a3-4fcc-9b51-d1c95242a8f0" providerId="AD" clId="Web-{6910D414-5281-401E-9D14-E72C6E55258F}" dt="2024-12-01T02:37:20.304" v="24"/>
        <pc:sldMkLst>
          <pc:docMk/>
          <pc:sldMk cId="2072023277" sldId="323"/>
        </pc:sldMkLst>
        <pc:spChg chg="add">
          <ac:chgData name="Nathan Mark Bastidas" userId="S::nmb325@nau.edu::6f21cb19-03a3-4fcc-9b51-d1c95242a8f0" providerId="AD" clId="Web-{6910D414-5281-401E-9D14-E72C6E55258F}" dt="2024-12-01T02:37:20.304" v="24"/>
          <ac:spMkLst>
            <pc:docMk/>
            <pc:sldMk cId="2072023277" sldId="323"/>
            <ac:spMk id="5" creationId="{95DB1629-DD47-8EB7-1BC1-086927E0FD50}"/>
          </ac:spMkLst>
        </pc:spChg>
      </pc:sldChg>
      <pc:sldChg chg="addSp">
        <pc:chgData name="Nathan Mark Bastidas" userId="S::nmb325@nau.edu::6f21cb19-03a3-4fcc-9b51-d1c95242a8f0" providerId="AD" clId="Web-{6910D414-5281-401E-9D14-E72C6E55258F}" dt="2024-12-01T02:49:02.423" v="30"/>
        <pc:sldMkLst>
          <pc:docMk/>
          <pc:sldMk cId="1098633557" sldId="324"/>
        </pc:sldMkLst>
        <pc:spChg chg="add">
          <ac:chgData name="Nathan Mark Bastidas" userId="S::nmb325@nau.edu::6f21cb19-03a3-4fcc-9b51-d1c95242a8f0" providerId="AD" clId="Web-{6910D414-5281-401E-9D14-E72C6E55258F}" dt="2024-12-01T02:49:02.423" v="30"/>
          <ac:spMkLst>
            <pc:docMk/>
            <pc:sldMk cId="1098633557" sldId="324"/>
            <ac:spMk id="4" creationId="{207D24E1-BF8A-31AB-37E7-B78C2D0E3BCD}"/>
          </ac:spMkLst>
        </pc:spChg>
      </pc:sldChg>
      <pc:sldChg chg="addSp modSp">
        <pc:chgData name="Nathan Mark Bastidas" userId="S::nmb325@nau.edu::6f21cb19-03a3-4fcc-9b51-d1c95242a8f0" providerId="AD" clId="Web-{6910D414-5281-401E-9D14-E72C6E55258F}" dt="2024-12-01T02:37:29.414" v="29" actId="20577"/>
        <pc:sldMkLst>
          <pc:docMk/>
          <pc:sldMk cId="1792499997" sldId="325"/>
        </pc:sldMkLst>
        <pc:spChg chg="mod">
          <ac:chgData name="Nathan Mark Bastidas" userId="S::nmb325@nau.edu::6f21cb19-03a3-4fcc-9b51-d1c95242a8f0" providerId="AD" clId="Web-{6910D414-5281-401E-9D14-E72C6E55258F}" dt="2024-12-01T02:37:29.414" v="29" actId="20577"/>
          <ac:spMkLst>
            <pc:docMk/>
            <pc:sldMk cId="1792499997" sldId="325"/>
            <ac:spMk id="3" creationId="{08F26668-4D95-EA86-2DF8-7CBC4EA45111}"/>
          </ac:spMkLst>
        </pc:spChg>
        <pc:spChg chg="add">
          <ac:chgData name="Nathan Mark Bastidas" userId="S::nmb325@nau.edu::6f21cb19-03a3-4fcc-9b51-d1c95242a8f0" providerId="AD" clId="Web-{6910D414-5281-401E-9D14-E72C6E55258F}" dt="2024-12-01T02:37:21.382" v="25"/>
          <ac:spMkLst>
            <pc:docMk/>
            <pc:sldMk cId="1792499997" sldId="325"/>
            <ac:spMk id="4" creationId="{C9D73206-238F-3F59-2A17-EB170FDCA6B9}"/>
          </ac:spMkLst>
        </pc:spChg>
      </pc:sldChg>
      <pc:sldChg chg="modSp add replId">
        <pc:chgData name="Nathan Mark Bastidas" userId="S::nmb325@nau.edu::6f21cb19-03a3-4fcc-9b51-d1c95242a8f0" providerId="AD" clId="Web-{6910D414-5281-401E-9D14-E72C6E55258F}" dt="2024-12-01T02:35:50.532" v="10" actId="20577"/>
        <pc:sldMkLst>
          <pc:docMk/>
          <pc:sldMk cId="176341325" sldId="326"/>
        </pc:sldMkLst>
        <pc:spChg chg="mod">
          <ac:chgData name="Nathan Mark Bastidas" userId="S::nmb325@nau.edu::6f21cb19-03a3-4fcc-9b51-d1c95242a8f0" providerId="AD" clId="Web-{6910D414-5281-401E-9D14-E72C6E55258F}" dt="2024-12-01T02:35:50.532" v="10" actId="20577"/>
          <ac:spMkLst>
            <pc:docMk/>
            <pc:sldMk cId="176341325" sldId="326"/>
            <ac:spMk id="3" creationId="{3C899AA5-BC9F-577A-D83D-13A5FBA52BFE}"/>
          </ac:spMkLst>
        </pc:spChg>
      </pc:sldChg>
    </pc:docChg>
  </pc:docChgLst>
  <pc:docChgLst>
    <pc:chgData name="Cassina Saidhbhin Olson" userId="d292d31d-2532-4ae1-96f3-016add4d0f00" providerId="ADAL" clId="{F11EE34E-692A-4B01-93C1-A1D5C3ED106C}"/>
    <pc:docChg chg="undo redo custSel addSld delSld modSld">
      <pc:chgData name="Cassina Saidhbhin Olson" userId="d292d31d-2532-4ae1-96f3-016add4d0f00" providerId="ADAL" clId="{F11EE34E-692A-4B01-93C1-A1D5C3ED106C}" dt="2024-09-27T00:36:55.540" v="2073" actId="1076"/>
      <pc:docMkLst>
        <pc:docMk/>
      </pc:docMkLst>
      <pc:sldChg chg="modSp mod">
        <pc:chgData name="Cassina Saidhbhin Olson" userId="d292d31d-2532-4ae1-96f3-016add4d0f00" providerId="ADAL" clId="{F11EE34E-692A-4B01-93C1-A1D5C3ED106C}" dt="2024-09-27T00:36:55.540" v="2073" actId="1076"/>
        <pc:sldMkLst>
          <pc:docMk/>
          <pc:sldMk cId="2150756159" sldId="256"/>
        </pc:sldMkLst>
        <pc:spChg chg="mod">
          <ac:chgData name="Cassina Saidhbhin Olson" userId="d292d31d-2532-4ae1-96f3-016add4d0f00" providerId="ADAL" clId="{F11EE34E-692A-4B01-93C1-A1D5C3ED106C}" dt="2024-09-27T00:36:55.540" v="2073" actId="1076"/>
          <ac:spMkLst>
            <pc:docMk/>
            <pc:sldMk cId="2150756159" sldId="256"/>
            <ac:spMk id="3" creationId="{A47A929C-F016-0E4C-BBA8-F90194F293AF}"/>
          </ac:spMkLst>
        </pc:spChg>
      </pc:sldChg>
      <pc:sldChg chg="delSp modSp mod">
        <pc:chgData name="Cassina Saidhbhin Olson" userId="d292d31d-2532-4ae1-96f3-016add4d0f00" providerId="ADAL" clId="{F11EE34E-692A-4B01-93C1-A1D5C3ED106C}" dt="2024-09-26T19:50:44.657" v="1991" actId="1076"/>
        <pc:sldMkLst>
          <pc:docMk/>
          <pc:sldMk cId="165918483" sldId="257"/>
        </pc:sldMkLst>
      </pc:sldChg>
      <pc:sldChg chg="del">
        <pc:chgData name="Cassina Saidhbhin Olson" userId="d292d31d-2532-4ae1-96f3-016add4d0f00" providerId="ADAL" clId="{F11EE34E-692A-4B01-93C1-A1D5C3ED106C}" dt="2024-09-26T11:19:57.572" v="229" actId="2696"/>
        <pc:sldMkLst>
          <pc:docMk/>
          <pc:sldMk cId="3154332396" sldId="259"/>
        </pc:sldMkLst>
      </pc:sldChg>
      <pc:sldChg chg="modSp mod">
        <pc:chgData name="Cassina Saidhbhin Olson" userId="d292d31d-2532-4ae1-96f3-016add4d0f00" providerId="ADAL" clId="{F11EE34E-692A-4B01-93C1-A1D5C3ED106C}" dt="2024-09-26T19:51:35.278" v="2017" actId="20577"/>
        <pc:sldMkLst>
          <pc:docMk/>
          <pc:sldMk cId="1033442859" sldId="275"/>
        </pc:sldMkLst>
      </pc:sldChg>
      <pc:sldChg chg="add del">
        <pc:chgData name="Cassina Saidhbhin Olson" userId="d292d31d-2532-4ae1-96f3-016add4d0f00" providerId="ADAL" clId="{F11EE34E-692A-4B01-93C1-A1D5C3ED106C}" dt="2024-09-26T12:02:24.046" v="794" actId="2696"/>
        <pc:sldMkLst>
          <pc:docMk/>
          <pc:sldMk cId="702216046" sldId="278"/>
        </pc:sldMkLst>
      </pc:sldChg>
      <pc:sldChg chg="del">
        <pc:chgData name="Cassina Saidhbhin Olson" userId="d292d31d-2532-4ae1-96f3-016add4d0f00" providerId="ADAL" clId="{F11EE34E-692A-4B01-93C1-A1D5C3ED106C}" dt="2024-09-26T11:21:08.212" v="230" actId="2696"/>
        <pc:sldMkLst>
          <pc:docMk/>
          <pc:sldMk cId="319076914" sldId="289"/>
        </pc:sldMkLst>
      </pc:sldChg>
      <pc:sldChg chg="modSp mod">
        <pc:chgData name="Cassina Saidhbhin Olson" userId="d292d31d-2532-4ae1-96f3-016add4d0f00" providerId="ADAL" clId="{F11EE34E-692A-4B01-93C1-A1D5C3ED106C}" dt="2024-09-26T19:51:21.038" v="2000" actId="20577"/>
        <pc:sldMkLst>
          <pc:docMk/>
          <pc:sldMk cId="2533448385" sldId="300"/>
        </pc:sldMkLst>
      </pc:sldChg>
      <pc:sldChg chg="addSp delSp modSp mod">
        <pc:chgData name="Cassina Saidhbhin Olson" userId="d292d31d-2532-4ae1-96f3-016add4d0f00" providerId="ADAL" clId="{F11EE34E-692A-4B01-93C1-A1D5C3ED106C}" dt="2024-09-26T19:52:55.365" v="2029" actId="20577"/>
        <pc:sldMkLst>
          <pc:docMk/>
          <pc:sldMk cId="497425409" sldId="301"/>
        </pc:sldMkLst>
      </pc:sldChg>
      <pc:sldChg chg="addSp delSp modSp mod">
        <pc:chgData name="Cassina Saidhbhin Olson" userId="d292d31d-2532-4ae1-96f3-016add4d0f00" providerId="ADAL" clId="{F11EE34E-692A-4B01-93C1-A1D5C3ED106C}" dt="2024-09-26T19:48:36.778" v="1989" actId="478"/>
        <pc:sldMkLst>
          <pc:docMk/>
          <pc:sldMk cId="2429427958" sldId="302"/>
        </pc:sldMkLst>
      </pc:sldChg>
      <pc:sldChg chg="modSp mod">
        <pc:chgData name="Cassina Saidhbhin Olson" userId="d292d31d-2532-4ae1-96f3-016add4d0f00" providerId="ADAL" clId="{F11EE34E-692A-4B01-93C1-A1D5C3ED106C}" dt="2024-09-26T19:52:48.317" v="2028" actId="20577"/>
        <pc:sldMkLst>
          <pc:docMk/>
          <pc:sldMk cId="4267887310" sldId="303"/>
        </pc:sldMkLst>
      </pc:sldChg>
      <pc:sldChg chg="addSp delSp modSp mod">
        <pc:chgData name="Cassina Saidhbhin Olson" userId="d292d31d-2532-4ae1-96f3-016add4d0f00" providerId="ADAL" clId="{F11EE34E-692A-4B01-93C1-A1D5C3ED106C}" dt="2024-09-26T19:53:25.390" v="2041" actId="20577"/>
        <pc:sldMkLst>
          <pc:docMk/>
          <pc:sldMk cId="4267235246" sldId="304"/>
        </pc:sldMkLst>
      </pc:sldChg>
      <pc:sldChg chg="addSp delSp modSp mod">
        <pc:chgData name="Cassina Saidhbhin Olson" userId="d292d31d-2532-4ae1-96f3-016add4d0f00" providerId="ADAL" clId="{F11EE34E-692A-4B01-93C1-A1D5C3ED106C}" dt="2024-09-26T19:51:11.926" v="1997" actId="20577"/>
        <pc:sldMkLst>
          <pc:docMk/>
          <pc:sldMk cId="923332323" sldId="305"/>
        </pc:sldMkLst>
      </pc:sldChg>
      <pc:sldChg chg="addSp delSp modSp add del mod">
        <pc:chgData name="Cassina Saidhbhin Olson" userId="d292d31d-2532-4ae1-96f3-016add4d0f00" providerId="ADAL" clId="{F11EE34E-692A-4B01-93C1-A1D5C3ED106C}" dt="2024-09-26T19:37:04.048" v="1942" actId="1076"/>
        <pc:sldMkLst>
          <pc:docMk/>
          <pc:sldMk cId="735538365" sldId="306"/>
        </pc:sldMkLst>
      </pc:sldChg>
      <pc:sldChg chg="addSp delSp modSp mod">
        <pc:chgData name="Cassina Saidhbhin Olson" userId="d292d31d-2532-4ae1-96f3-016add4d0f00" providerId="ADAL" clId="{F11EE34E-692A-4B01-93C1-A1D5C3ED106C}" dt="2024-09-26T19:51:44.483" v="2019" actId="20577"/>
        <pc:sldMkLst>
          <pc:docMk/>
          <pc:sldMk cId="316306517" sldId="307"/>
        </pc:sldMkLst>
      </pc:sldChg>
      <pc:sldChg chg="addSp delSp modSp mod">
        <pc:chgData name="Cassina Saidhbhin Olson" userId="d292d31d-2532-4ae1-96f3-016add4d0f00" providerId="ADAL" clId="{F11EE34E-692A-4B01-93C1-A1D5C3ED106C}" dt="2024-09-26T19:42:24.044" v="1977" actId="20577"/>
        <pc:sldMkLst>
          <pc:docMk/>
          <pc:sldMk cId="3009768358" sldId="308"/>
        </pc:sldMkLst>
      </pc:sldChg>
    </pc:docChg>
  </pc:docChgLst>
  <pc:docChgLst>
    <pc:chgData name="Cassina Saidhbhin Olson" userId="S::clo235@nau.edu::d292d31d-2532-4ae1-96f3-016add4d0f00" providerId="AD" clId="Web-{B7302C45-D354-4907-B889-5406460DCA0B}"/>
    <pc:docChg chg="modSld">
      <pc:chgData name="Cassina Saidhbhin Olson" userId="S::clo235@nau.edu::d292d31d-2532-4ae1-96f3-016add4d0f00" providerId="AD" clId="Web-{B7302C45-D354-4907-B889-5406460DCA0B}" dt="2024-02-05T00:47:28.797" v="748" actId="20577"/>
      <pc:docMkLst>
        <pc:docMk/>
      </pc:docMkLst>
      <pc:sldChg chg="addSp modSp">
        <pc:chgData name="Cassina Saidhbhin Olson" userId="S::clo235@nau.edu::d292d31d-2532-4ae1-96f3-016add4d0f00" providerId="AD" clId="Web-{B7302C45-D354-4907-B889-5406460DCA0B}" dt="2024-02-04T21:27:10.735" v="703" actId="20577"/>
        <pc:sldMkLst>
          <pc:docMk/>
          <pc:sldMk cId="165918483" sldId="257"/>
        </pc:sldMkLst>
      </pc:sldChg>
      <pc:sldChg chg="addSp delSp modSp">
        <pc:chgData name="Cassina Saidhbhin Olson" userId="S::clo235@nau.edu::d292d31d-2532-4ae1-96f3-016add4d0f00" providerId="AD" clId="Web-{B7302C45-D354-4907-B889-5406460DCA0B}" dt="2024-02-05T00:47:28.797" v="748" actId="20577"/>
        <pc:sldMkLst>
          <pc:docMk/>
          <pc:sldMk cId="1299145845" sldId="258"/>
        </pc:sldMkLst>
      </pc:sldChg>
    </pc:docChg>
  </pc:docChgLst>
  <pc:docChgLst>
    <pc:chgData name="Nathan Mark Bastidas" userId="6f21cb19-03a3-4fcc-9b51-d1c95242a8f0" providerId="ADAL" clId="{D2A23827-8F0E-4A98-9FEF-A6F5F60B5F79}"/>
    <pc:docChg chg="undo custSel addSld delSld modSld">
      <pc:chgData name="Nathan Mark Bastidas" userId="6f21cb19-03a3-4fcc-9b51-d1c95242a8f0" providerId="ADAL" clId="{D2A23827-8F0E-4A98-9FEF-A6F5F60B5F79}" dt="2024-11-22T00:11:50.897" v="1590" actId="1076"/>
      <pc:docMkLst>
        <pc:docMk/>
      </pc:docMkLst>
      <pc:sldChg chg="modSp add mod">
        <pc:chgData name="Nathan Mark Bastidas" userId="6f21cb19-03a3-4fcc-9b51-d1c95242a8f0" providerId="ADAL" clId="{D2A23827-8F0E-4A98-9FEF-A6F5F60B5F79}" dt="2024-11-21T23:28:53.247" v="12" actId="20577"/>
        <pc:sldMkLst>
          <pc:docMk/>
          <pc:sldMk cId="2546272391" sldId="292"/>
        </pc:sldMkLst>
        <pc:spChg chg="mod">
          <ac:chgData name="Nathan Mark Bastidas" userId="6f21cb19-03a3-4fcc-9b51-d1c95242a8f0" providerId="ADAL" clId="{D2A23827-8F0E-4A98-9FEF-A6F5F60B5F79}" dt="2024-11-21T23:28:53.247" v="12" actId="20577"/>
          <ac:spMkLst>
            <pc:docMk/>
            <pc:sldMk cId="2546272391" sldId="292"/>
            <ac:spMk id="3" creationId="{B4DC3B5A-4337-929B-5612-DCDE7D0378B5}"/>
          </ac:spMkLst>
        </pc:spChg>
      </pc:sldChg>
      <pc:sldChg chg="modSp add mod">
        <pc:chgData name="Nathan Mark Bastidas" userId="6f21cb19-03a3-4fcc-9b51-d1c95242a8f0" providerId="ADAL" clId="{D2A23827-8F0E-4A98-9FEF-A6F5F60B5F79}" dt="2024-11-21T23:29:00.433" v="20" actId="20577"/>
        <pc:sldMkLst>
          <pc:docMk/>
          <pc:sldMk cId="3538695644" sldId="293"/>
        </pc:sldMkLst>
        <pc:spChg chg="mod">
          <ac:chgData name="Nathan Mark Bastidas" userId="6f21cb19-03a3-4fcc-9b51-d1c95242a8f0" providerId="ADAL" clId="{D2A23827-8F0E-4A98-9FEF-A6F5F60B5F79}" dt="2024-11-21T23:29:00.433" v="20" actId="20577"/>
          <ac:spMkLst>
            <pc:docMk/>
            <pc:sldMk cId="3538695644" sldId="293"/>
            <ac:spMk id="2" creationId="{2259BF03-6AA6-8BBF-F7AD-5E47133C286B}"/>
          </ac:spMkLst>
        </pc:spChg>
      </pc:sldChg>
      <pc:sldChg chg="modSp add mod">
        <pc:chgData name="Nathan Mark Bastidas" userId="6f21cb19-03a3-4fcc-9b51-d1c95242a8f0" providerId="ADAL" clId="{D2A23827-8F0E-4A98-9FEF-A6F5F60B5F79}" dt="2024-11-21T23:38:07.169" v="495" actId="1076"/>
        <pc:sldMkLst>
          <pc:docMk/>
          <pc:sldMk cId="3309458233" sldId="294"/>
        </pc:sldMkLst>
        <pc:spChg chg="mod">
          <ac:chgData name="Nathan Mark Bastidas" userId="6f21cb19-03a3-4fcc-9b51-d1c95242a8f0" providerId="ADAL" clId="{D2A23827-8F0E-4A98-9FEF-A6F5F60B5F79}" dt="2024-11-21T23:38:07.169" v="495" actId="1076"/>
          <ac:spMkLst>
            <pc:docMk/>
            <pc:sldMk cId="3309458233" sldId="294"/>
            <ac:spMk id="2" creationId="{29B7B2C6-DAF7-F9CC-9F36-36579C46EEBD}"/>
          </ac:spMkLst>
        </pc:spChg>
        <pc:graphicFrameChg chg="mod modGraphic">
          <ac:chgData name="Nathan Mark Bastidas" userId="6f21cb19-03a3-4fcc-9b51-d1c95242a8f0" providerId="ADAL" clId="{D2A23827-8F0E-4A98-9FEF-A6F5F60B5F79}" dt="2024-11-21T23:31:07.005" v="76" actId="20577"/>
          <ac:graphicFrameMkLst>
            <pc:docMk/>
            <pc:sldMk cId="3309458233" sldId="294"/>
            <ac:graphicFrameMk id="4" creationId="{7C5F49A7-7529-28BF-96A5-81A23A3612D1}"/>
          </ac:graphicFrameMkLst>
        </pc:graphicFrameChg>
      </pc:sldChg>
      <pc:sldChg chg="modSp add mod">
        <pc:chgData name="Nathan Mark Bastidas" userId="6f21cb19-03a3-4fcc-9b51-d1c95242a8f0" providerId="ADAL" clId="{D2A23827-8F0E-4A98-9FEF-A6F5F60B5F79}" dt="2024-11-21T23:53:53.640" v="952" actId="12385"/>
        <pc:sldMkLst>
          <pc:docMk/>
          <pc:sldMk cId="889933257" sldId="303"/>
        </pc:sldMkLst>
        <pc:spChg chg="mod">
          <ac:chgData name="Nathan Mark Bastidas" userId="6f21cb19-03a3-4fcc-9b51-d1c95242a8f0" providerId="ADAL" clId="{D2A23827-8F0E-4A98-9FEF-A6F5F60B5F79}" dt="2024-11-21T23:29:34.905" v="28"/>
          <ac:spMkLst>
            <pc:docMk/>
            <pc:sldMk cId="889933257" sldId="303"/>
            <ac:spMk id="2" creationId="{47452AB4-9BE0-C7A8-E985-A33046210041}"/>
          </ac:spMkLst>
        </pc:spChg>
        <pc:spChg chg="mod">
          <ac:chgData name="Nathan Mark Bastidas" userId="6f21cb19-03a3-4fcc-9b51-d1c95242a8f0" providerId="ADAL" clId="{D2A23827-8F0E-4A98-9FEF-A6F5F60B5F79}" dt="2024-11-21T23:29:38.060" v="30" actId="20577"/>
          <ac:spMkLst>
            <pc:docMk/>
            <pc:sldMk cId="889933257" sldId="303"/>
            <ac:spMk id="9" creationId="{747F17D2-F962-3F1F-E821-9620357DDD2A}"/>
          </ac:spMkLst>
        </pc:spChg>
        <pc:spChg chg="mod">
          <ac:chgData name="Nathan Mark Bastidas" userId="6f21cb19-03a3-4fcc-9b51-d1c95242a8f0" providerId="ADAL" clId="{D2A23827-8F0E-4A98-9FEF-A6F5F60B5F79}" dt="2024-11-21T23:31:53.366" v="88" actId="1076"/>
          <ac:spMkLst>
            <pc:docMk/>
            <pc:sldMk cId="889933257" sldId="303"/>
            <ac:spMk id="10" creationId="{FFAB2050-7451-6B02-888D-96746EBB8B1D}"/>
          </ac:spMkLst>
        </pc:spChg>
        <pc:spChg chg="mod">
          <ac:chgData name="Nathan Mark Bastidas" userId="6f21cb19-03a3-4fcc-9b51-d1c95242a8f0" providerId="ADAL" clId="{D2A23827-8F0E-4A98-9FEF-A6F5F60B5F79}" dt="2024-11-21T23:38:13.956" v="505" actId="20577"/>
          <ac:spMkLst>
            <pc:docMk/>
            <pc:sldMk cId="889933257" sldId="303"/>
            <ac:spMk id="11" creationId="{5E4B2DFA-8AA4-7DD6-9D48-B36FC419324B}"/>
          </ac:spMkLst>
        </pc:spChg>
        <pc:graphicFrameChg chg="mod modGraphic">
          <ac:chgData name="Nathan Mark Bastidas" userId="6f21cb19-03a3-4fcc-9b51-d1c95242a8f0" providerId="ADAL" clId="{D2A23827-8F0E-4A98-9FEF-A6F5F60B5F79}" dt="2024-11-21T23:53:51.757" v="951" actId="12385"/>
          <ac:graphicFrameMkLst>
            <pc:docMk/>
            <pc:sldMk cId="889933257" sldId="303"/>
            <ac:graphicFrameMk id="3" creationId="{DFDA6000-774C-5E4F-CC19-A4504D5824E7}"/>
          </ac:graphicFrameMkLst>
        </pc:graphicFrameChg>
        <pc:graphicFrameChg chg="mod modGraphic">
          <ac:chgData name="Nathan Mark Bastidas" userId="6f21cb19-03a3-4fcc-9b51-d1c95242a8f0" providerId="ADAL" clId="{D2A23827-8F0E-4A98-9FEF-A6F5F60B5F79}" dt="2024-11-21T23:53:53.640" v="952" actId="12385"/>
          <ac:graphicFrameMkLst>
            <pc:docMk/>
            <pc:sldMk cId="889933257" sldId="303"/>
            <ac:graphicFrameMk id="7" creationId="{A6D4E637-AD92-E4F9-593C-FD35CA01A9B4}"/>
          </ac:graphicFrameMkLst>
        </pc:graphicFrameChg>
      </pc:sldChg>
      <pc:sldChg chg="addSp delSp modSp mod">
        <pc:chgData name="Nathan Mark Bastidas" userId="6f21cb19-03a3-4fcc-9b51-d1c95242a8f0" providerId="ADAL" clId="{D2A23827-8F0E-4A98-9FEF-A6F5F60B5F79}" dt="2024-11-22T00:06:11.575" v="1295" actId="20577"/>
        <pc:sldMkLst>
          <pc:docMk/>
          <pc:sldMk cId="4246432123" sldId="309"/>
        </pc:sldMkLst>
        <pc:spChg chg="add mod">
          <ac:chgData name="Nathan Mark Bastidas" userId="6f21cb19-03a3-4fcc-9b51-d1c95242a8f0" providerId="ADAL" clId="{D2A23827-8F0E-4A98-9FEF-A6F5F60B5F79}" dt="2024-11-21T23:32:54.377" v="96"/>
          <ac:spMkLst>
            <pc:docMk/>
            <pc:sldMk cId="4246432123" sldId="309"/>
            <ac:spMk id="5" creationId="{6713B113-1366-5703-371B-B7B0528FE38B}"/>
          </ac:spMkLst>
        </pc:spChg>
        <pc:spChg chg="add mod">
          <ac:chgData name="Nathan Mark Bastidas" userId="6f21cb19-03a3-4fcc-9b51-d1c95242a8f0" providerId="ADAL" clId="{D2A23827-8F0E-4A98-9FEF-A6F5F60B5F79}" dt="2024-11-21T23:37:54.411" v="490" actId="1076"/>
          <ac:spMkLst>
            <pc:docMk/>
            <pc:sldMk cId="4246432123" sldId="309"/>
            <ac:spMk id="6" creationId="{A577C3AF-9AD9-C8AB-4D3A-B84FE24E5CD7}"/>
          </ac:spMkLst>
        </pc:spChg>
        <pc:spChg chg="add mod">
          <ac:chgData name="Nathan Mark Bastidas" userId="6f21cb19-03a3-4fcc-9b51-d1c95242a8f0" providerId="ADAL" clId="{D2A23827-8F0E-4A98-9FEF-A6F5F60B5F79}" dt="2024-11-21T23:38:25.177" v="516" actId="1076"/>
          <ac:spMkLst>
            <pc:docMk/>
            <pc:sldMk cId="4246432123" sldId="309"/>
            <ac:spMk id="7" creationId="{B1875B13-F5C7-74E6-2486-102A9426BBA2}"/>
          </ac:spMkLst>
        </pc:spChg>
        <pc:graphicFrameChg chg="add mod modGraphic">
          <ac:chgData name="Nathan Mark Bastidas" userId="6f21cb19-03a3-4fcc-9b51-d1c95242a8f0" providerId="ADAL" clId="{D2A23827-8F0E-4A98-9FEF-A6F5F60B5F79}" dt="2024-11-22T00:06:11.575" v="1295" actId="20577"/>
          <ac:graphicFrameMkLst>
            <pc:docMk/>
            <pc:sldMk cId="4246432123" sldId="309"/>
            <ac:graphicFrameMk id="4" creationId="{41817F52-87D3-DB8C-3DCB-BBDABE1BE3A6}"/>
          </ac:graphicFrameMkLst>
        </pc:graphicFrameChg>
      </pc:sldChg>
      <pc:sldChg chg="del">
        <pc:chgData name="Nathan Mark Bastidas" userId="6f21cb19-03a3-4fcc-9b51-d1c95242a8f0" providerId="ADAL" clId="{D2A23827-8F0E-4A98-9FEF-A6F5F60B5F79}" dt="2024-11-21T23:28:38.586" v="1" actId="47"/>
        <pc:sldMkLst>
          <pc:docMk/>
          <pc:sldMk cId="3002689079" sldId="310"/>
        </pc:sldMkLst>
      </pc:sldChg>
      <pc:sldChg chg="delSp add del mod">
        <pc:chgData name="Nathan Mark Bastidas" userId="6f21cb19-03a3-4fcc-9b51-d1c95242a8f0" providerId="ADAL" clId="{D2A23827-8F0E-4A98-9FEF-A6F5F60B5F79}" dt="2024-11-21T23:29:42.687" v="35" actId="47"/>
        <pc:sldMkLst>
          <pc:docMk/>
          <pc:sldMk cId="814102311" sldId="311"/>
        </pc:sldMkLst>
      </pc:sldChg>
      <pc:sldChg chg="addSp delSp modSp mod">
        <pc:chgData name="Nathan Mark Bastidas" userId="6f21cb19-03a3-4fcc-9b51-d1c95242a8f0" providerId="ADAL" clId="{D2A23827-8F0E-4A98-9FEF-A6F5F60B5F79}" dt="2024-11-22T00:07:41.804" v="1431" actId="20577"/>
        <pc:sldMkLst>
          <pc:docMk/>
          <pc:sldMk cId="3315779316" sldId="312"/>
        </pc:sldMkLst>
        <pc:spChg chg="add mod">
          <ac:chgData name="Nathan Mark Bastidas" userId="6f21cb19-03a3-4fcc-9b51-d1c95242a8f0" providerId="ADAL" clId="{D2A23827-8F0E-4A98-9FEF-A6F5F60B5F79}" dt="2024-11-21T23:38:32.673" v="525" actId="20577"/>
          <ac:spMkLst>
            <pc:docMk/>
            <pc:sldMk cId="3315779316" sldId="312"/>
            <ac:spMk id="6" creationId="{BB692A42-F762-5629-8B81-C00479568F34}"/>
          </ac:spMkLst>
        </pc:spChg>
        <pc:spChg chg="add mod">
          <ac:chgData name="Nathan Mark Bastidas" userId="6f21cb19-03a3-4fcc-9b51-d1c95242a8f0" providerId="ADAL" clId="{D2A23827-8F0E-4A98-9FEF-A6F5F60B5F79}" dt="2024-11-21T23:39:17.856" v="612" actId="1076"/>
          <ac:spMkLst>
            <pc:docMk/>
            <pc:sldMk cId="3315779316" sldId="312"/>
            <ac:spMk id="7" creationId="{51DC4932-7F65-8238-C4B7-8642F3BEC898}"/>
          </ac:spMkLst>
        </pc:spChg>
        <pc:graphicFrameChg chg="add mod modGraphic">
          <ac:chgData name="Nathan Mark Bastidas" userId="6f21cb19-03a3-4fcc-9b51-d1c95242a8f0" providerId="ADAL" clId="{D2A23827-8F0E-4A98-9FEF-A6F5F60B5F79}" dt="2024-11-22T00:07:41.804" v="1431" actId="20577"/>
          <ac:graphicFrameMkLst>
            <pc:docMk/>
            <pc:sldMk cId="3315779316" sldId="312"/>
            <ac:graphicFrameMk id="5" creationId="{34B783CF-6636-C380-40B3-5939685F2984}"/>
          </ac:graphicFrameMkLst>
        </pc:graphicFrameChg>
      </pc:sldChg>
      <pc:sldChg chg="addSp modSp mod">
        <pc:chgData name="Nathan Mark Bastidas" userId="6f21cb19-03a3-4fcc-9b51-d1c95242a8f0" providerId="ADAL" clId="{D2A23827-8F0E-4A98-9FEF-A6F5F60B5F79}" dt="2024-11-21T23:42:40.736" v="702" actId="20577"/>
        <pc:sldMkLst>
          <pc:docMk/>
          <pc:sldMk cId="2919668796" sldId="313"/>
        </pc:sldMkLst>
      </pc:sldChg>
      <pc:sldChg chg="addSp delSp modSp add mod">
        <pc:chgData name="Nathan Mark Bastidas" userId="6f21cb19-03a3-4fcc-9b51-d1c95242a8f0" providerId="ADAL" clId="{D2A23827-8F0E-4A98-9FEF-A6F5F60B5F79}" dt="2024-11-21T23:52:58.352" v="935" actId="255"/>
        <pc:sldMkLst>
          <pc:docMk/>
          <pc:sldMk cId="2272411920" sldId="314"/>
        </pc:sldMkLst>
        <pc:spChg chg="add mod">
          <ac:chgData name="Nathan Mark Bastidas" userId="6f21cb19-03a3-4fcc-9b51-d1c95242a8f0" providerId="ADAL" clId="{D2A23827-8F0E-4A98-9FEF-A6F5F60B5F79}" dt="2024-11-21T23:52:48.363" v="933" actId="1076"/>
          <ac:spMkLst>
            <pc:docMk/>
            <pc:sldMk cId="2272411920" sldId="314"/>
            <ac:spMk id="2" creationId="{9EEAE1E5-9741-43AA-86BF-D165B6699D91}"/>
          </ac:spMkLst>
        </pc:spChg>
        <pc:spChg chg="add mod">
          <ac:chgData name="Nathan Mark Bastidas" userId="6f21cb19-03a3-4fcc-9b51-d1c95242a8f0" providerId="ADAL" clId="{D2A23827-8F0E-4A98-9FEF-A6F5F60B5F79}" dt="2024-11-21T23:50:24.336" v="926" actId="20577"/>
          <ac:spMkLst>
            <pc:docMk/>
            <pc:sldMk cId="2272411920" sldId="314"/>
            <ac:spMk id="6" creationId="{9BC487CC-10BA-030E-C918-9739BB335BEC}"/>
          </ac:spMkLst>
        </pc:spChg>
        <pc:graphicFrameChg chg="add mod modGraphic">
          <ac:chgData name="Nathan Mark Bastidas" userId="6f21cb19-03a3-4fcc-9b51-d1c95242a8f0" providerId="ADAL" clId="{D2A23827-8F0E-4A98-9FEF-A6F5F60B5F79}" dt="2024-11-21T23:52:58.352" v="935" actId="255"/>
          <ac:graphicFrameMkLst>
            <pc:docMk/>
            <pc:sldMk cId="2272411920" sldId="314"/>
            <ac:graphicFrameMk id="4" creationId="{67DD99DD-AFEF-9ABF-4FCE-2E99A7ADB1C6}"/>
          </ac:graphicFrameMkLst>
        </pc:graphicFrameChg>
      </pc:sldChg>
      <pc:sldChg chg="addSp delSp modSp mod">
        <pc:chgData name="Nathan Mark Bastidas" userId="6f21cb19-03a3-4fcc-9b51-d1c95242a8f0" providerId="ADAL" clId="{D2A23827-8F0E-4A98-9FEF-A6F5F60B5F79}" dt="2024-11-21T23:53:20.504" v="939" actId="14100"/>
        <pc:sldMkLst>
          <pc:docMk/>
          <pc:sldMk cId="2934421775" sldId="315"/>
        </pc:sldMkLst>
        <pc:spChg chg="mod">
          <ac:chgData name="Nathan Mark Bastidas" userId="6f21cb19-03a3-4fcc-9b51-d1c95242a8f0" providerId="ADAL" clId="{D2A23827-8F0E-4A98-9FEF-A6F5F60B5F79}" dt="2024-11-21T23:37:18.727" v="467" actId="20577"/>
          <ac:spMkLst>
            <pc:docMk/>
            <pc:sldMk cId="2934421775" sldId="315"/>
            <ac:spMk id="3" creationId="{1DB98D3D-1B81-3DCC-089B-4784B91B20A6}"/>
          </ac:spMkLst>
        </pc:spChg>
        <pc:spChg chg="add mod">
          <ac:chgData name="Nathan Mark Bastidas" userId="6f21cb19-03a3-4fcc-9b51-d1c95242a8f0" providerId="ADAL" clId="{D2A23827-8F0E-4A98-9FEF-A6F5F60B5F79}" dt="2024-11-21T23:44:11.341" v="806" actId="20577"/>
          <ac:spMkLst>
            <pc:docMk/>
            <pc:sldMk cId="2934421775" sldId="315"/>
            <ac:spMk id="6" creationId="{1CEA8768-C1B0-A957-583E-DFE16EC74F5E}"/>
          </ac:spMkLst>
        </pc:spChg>
        <pc:spChg chg="add mod">
          <ac:chgData name="Nathan Mark Bastidas" userId="6f21cb19-03a3-4fcc-9b51-d1c95242a8f0" providerId="ADAL" clId="{D2A23827-8F0E-4A98-9FEF-A6F5F60B5F79}" dt="2024-11-21T23:53:20.504" v="939" actId="14100"/>
          <ac:spMkLst>
            <pc:docMk/>
            <pc:sldMk cId="2934421775" sldId="315"/>
            <ac:spMk id="8" creationId="{3E35681C-B3FC-3677-352E-94B616A2CFE5}"/>
          </ac:spMkLst>
        </pc:spChg>
      </pc:sldChg>
      <pc:sldChg chg="addSp delSp modSp mod">
        <pc:chgData name="Nathan Mark Bastidas" userId="6f21cb19-03a3-4fcc-9b51-d1c95242a8f0" providerId="ADAL" clId="{D2A23827-8F0E-4A98-9FEF-A6F5F60B5F79}" dt="2024-11-22T00:11:50.897" v="1590" actId="1076"/>
        <pc:sldMkLst>
          <pc:docMk/>
          <pc:sldMk cId="2155897756" sldId="316"/>
        </pc:sldMkLst>
        <pc:spChg chg="add mod">
          <ac:chgData name="Nathan Mark Bastidas" userId="6f21cb19-03a3-4fcc-9b51-d1c95242a8f0" providerId="ADAL" clId="{D2A23827-8F0E-4A98-9FEF-A6F5F60B5F79}" dt="2024-11-21T23:42:46.001" v="704"/>
          <ac:spMkLst>
            <pc:docMk/>
            <pc:sldMk cId="2155897756" sldId="316"/>
            <ac:spMk id="4" creationId="{E99473EE-38A8-CAE4-DABF-2449AC142255}"/>
          </ac:spMkLst>
        </pc:spChg>
        <pc:spChg chg="add mod">
          <ac:chgData name="Nathan Mark Bastidas" userId="6f21cb19-03a3-4fcc-9b51-d1c95242a8f0" providerId="ADAL" clId="{D2A23827-8F0E-4A98-9FEF-A6F5F60B5F79}" dt="2024-11-21T23:48:49.458" v="842" actId="1076"/>
          <ac:spMkLst>
            <pc:docMk/>
            <pc:sldMk cId="2155897756" sldId="316"/>
            <ac:spMk id="5" creationId="{CF100A8D-D98C-B1A0-A4A3-EA2A58127459}"/>
          </ac:spMkLst>
        </pc:spChg>
        <pc:spChg chg="add mod">
          <ac:chgData name="Nathan Mark Bastidas" userId="6f21cb19-03a3-4fcc-9b51-d1c95242a8f0" providerId="ADAL" clId="{D2A23827-8F0E-4A98-9FEF-A6F5F60B5F79}" dt="2024-11-21T23:49:26.840" v="861" actId="1076"/>
          <ac:spMkLst>
            <pc:docMk/>
            <pc:sldMk cId="2155897756" sldId="316"/>
            <ac:spMk id="7" creationId="{A1307559-9EA5-AEEE-9265-267FF98FB2E5}"/>
          </ac:spMkLst>
        </pc:spChg>
        <pc:spChg chg="add mod">
          <ac:chgData name="Nathan Mark Bastidas" userId="6f21cb19-03a3-4fcc-9b51-d1c95242a8f0" providerId="ADAL" clId="{D2A23827-8F0E-4A98-9FEF-A6F5F60B5F79}" dt="2024-11-21T23:53:30.913" v="947" actId="14100"/>
          <ac:spMkLst>
            <pc:docMk/>
            <pc:sldMk cId="2155897756" sldId="316"/>
            <ac:spMk id="8" creationId="{1125DE17-3DBA-D00E-AD78-D1E69610887D}"/>
          </ac:spMkLst>
        </pc:spChg>
        <pc:spChg chg="add mod">
          <ac:chgData name="Nathan Mark Bastidas" userId="6f21cb19-03a3-4fcc-9b51-d1c95242a8f0" providerId="ADAL" clId="{D2A23827-8F0E-4A98-9FEF-A6F5F60B5F79}" dt="2024-11-22T00:11:50.897" v="1590" actId="1076"/>
          <ac:spMkLst>
            <pc:docMk/>
            <pc:sldMk cId="2155897756" sldId="316"/>
            <ac:spMk id="9" creationId="{0333B4F5-275B-26CB-8D21-419E11A36F3C}"/>
          </ac:spMkLst>
        </pc:spChg>
        <pc:picChg chg="mod modCrop">
          <ac:chgData name="Nathan Mark Bastidas" userId="6f21cb19-03a3-4fcc-9b51-d1c95242a8f0" providerId="ADAL" clId="{D2A23827-8F0E-4A98-9FEF-A6F5F60B5F79}" dt="2024-11-21T23:49:06.345" v="847" actId="1076"/>
          <ac:picMkLst>
            <pc:docMk/>
            <pc:sldMk cId="2155897756" sldId="316"/>
            <ac:picMk id="2" creationId="{86EA573D-847E-685F-4AD0-4C5192CAADCB}"/>
          </ac:picMkLst>
        </pc:picChg>
        <pc:picChg chg="mod modCrop">
          <ac:chgData name="Nathan Mark Bastidas" userId="6f21cb19-03a3-4fcc-9b51-d1c95242a8f0" providerId="ADAL" clId="{D2A23827-8F0E-4A98-9FEF-A6F5F60B5F79}" dt="2024-11-21T23:48:58.776" v="844" actId="1582"/>
          <ac:picMkLst>
            <pc:docMk/>
            <pc:sldMk cId="2155897756" sldId="316"/>
            <ac:picMk id="3" creationId="{55AFB05F-5092-E7B7-8F66-848AFE4347F3}"/>
          </ac:picMkLst>
        </pc:picChg>
        <pc:picChg chg="add mod">
          <ac:chgData name="Nathan Mark Bastidas" userId="6f21cb19-03a3-4fcc-9b51-d1c95242a8f0" providerId="ADAL" clId="{D2A23827-8F0E-4A98-9FEF-A6F5F60B5F79}" dt="2024-11-21T23:48:39.901" v="837" actId="1076"/>
          <ac:picMkLst>
            <pc:docMk/>
            <pc:sldMk cId="2155897756" sldId="316"/>
            <ac:picMk id="3074" creationId="{48B74FAD-D185-7E85-54D7-4EAD04B1A0ED}"/>
          </ac:picMkLst>
        </pc:picChg>
      </pc:sldChg>
      <pc:sldChg chg="addSp modSp mod">
        <pc:chgData name="Nathan Mark Bastidas" userId="6f21cb19-03a3-4fcc-9b51-d1c95242a8f0" providerId="ADAL" clId="{D2A23827-8F0E-4A98-9FEF-A6F5F60B5F79}" dt="2024-11-21T23:53:16.354" v="938" actId="14100"/>
        <pc:sldMkLst>
          <pc:docMk/>
          <pc:sldMk cId="307043081" sldId="317"/>
        </pc:sldMkLst>
        <pc:spChg chg="mod">
          <ac:chgData name="Nathan Mark Bastidas" userId="6f21cb19-03a3-4fcc-9b51-d1c95242a8f0" providerId="ADAL" clId="{D2A23827-8F0E-4A98-9FEF-A6F5F60B5F79}" dt="2024-11-21T23:43:40.912" v="769"/>
          <ac:spMkLst>
            <pc:docMk/>
            <pc:sldMk cId="307043081" sldId="317"/>
            <ac:spMk id="3" creationId="{43C6E148-4DF6-9A71-D836-9CF4113EB960}"/>
          </ac:spMkLst>
        </pc:spChg>
        <pc:spChg chg="add mod">
          <ac:chgData name="Nathan Mark Bastidas" userId="6f21cb19-03a3-4fcc-9b51-d1c95242a8f0" providerId="ADAL" clId="{D2A23827-8F0E-4A98-9FEF-A6F5F60B5F79}" dt="2024-11-21T23:50:05.347" v="910" actId="1076"/>
          <ac:spMkLst>
            <pc:docMk/>
            <pc:sldMk cId="307043081" sldId="317"/>
            <ac:spMk id="5" creationId="{EBE7CECF-0E3E-EB2D-6F73-91D5FCD391EB}"/>
          </ac:spMkLst>
        </pc:spChg>
        <pc:spChg chg="add mod">
          <ac:chgData name="Nathan Mark Bastidas" userId="6f21cb19-03a3-4fcc-9b51-d1c95242a8f0" providerId="ADAL" clId="{D2A23827-8F0E-4A98-9FEF-A6F5F60B5F79}" dt="2024-11-21T23:53:16.354" v="938" actId="14100"/>
          <ac:spMkLst>
            <pc:docMk/>
            <pc:sldMk cId="307043081" sldId="317"/>
            <ac:spMk id="8" creationId="{EBE0BF02-A273-60BB-8671-F7E315D2CD32}"/>
          </ac:spMkLst>
        </pc:spChg>
      </pc:sldChg>
    </pc:docChg>
  </pc:docChgLst>
  <pc:docChgLst>
    <pc:chgData name="Nathan Mark Bastidas" userId="S::nmb325@nau.edu::6f21cb19-03a3-4fcc-9b51-d1c95242a8f0" providerId="AD" clId="Web-{E812BF02-5D78-4F03-97F0-9098FFD7E291}"/>
    <pc:docChg chg="modSld">
      <pc:chgData name="Nathan Mark Bastidas" userId="S::nmb325@nau.edu::6f21cb19-03a3-4fcc-9b51-d1c95242a8f0" providerId="AD" clId="Web-{E812BF02-5D78-4F03-97F0-9098FFD7E291}" dt="2024-12-02T02:09:39.464" v="33" actId="20577"/>
      <pc:docMkLst>
        <pc:docMk/>
      </pc:docMkLst>
      <pc:sldChg chg="addSp delSp modSp">
        <pc:chgData name="Nathan Mark Bastidas" userId="S::nmb325@nau.edu::6f21cb19-03a3-4fcc-9b51-d1c95242a8f0" providerId="AD" clId="Web-{E812BF02-5D78-4F03-97F0-9098FFD7E291}" dt="2024-12-02T02:09:39.464" v="33" actId="20577"/>
        <pc:sldMkLst>
          <pc:docMk/>
          <pc:sldMk cId="4242789933" sldId="320"/>
        </pc:sldMkLst>
        <pc:spChg chg="mod">
          <ac:chgData name="Nathan Mark Bastidas" userId="S::nmb325@nau.edu::6f21cb19-03a3-4fcc-9b51-d1c95242a8f0" providerId="AD" clId="Web-{E812BF02-5D78-4F03-97F0-9098FFD7E291}" dt="2024-12-02T02:08:36.900" v="6" actId="14100"/>
          <ac:spMkLst>
            <pc:docMk/>
            <pc:sldMk cId="4242789933" sldId="320"/>
            <ac:spMk id="5" creationId="{9CCC54F4-CDDE-EF5B-BD84-474943A800D8}"/>
          </ac:spMkLst>
        </pc:spChg>
        <pc:spChg chg="add del mod">
          <ac:chgData name="Nathan Mark Bastidas" userId="S::nmb325@nau.edu::6f21cb19-03a3-4fcc-9b51-d1c95242a8f0" providerId="AD" clId="Web-{E812BF02-5D78-4F03-97F0-9098FFD7E291}" dt="2024-12-02T02:09:28.855" v="7"/>
          <ac:spMkLst>
            <pc:docMk/>
            <pc:sldMk cId="4242789933" sldId="320"/>
            <ac:spMk id="7" creationId="{DD9508E6-1A54-7C82-C479-1294F7C198B0}"/>
          </ac:spMkLst>
        </pc:spChg>
        <pc:spChg chg="add mod">
          <ac:chgData name="Nathan Mark Bastidas" userId="S::nmb325@nau.edu::6f21cb19-03a3-4fcc-9b51-d1c95242a8f0" providerId="AD" clId="Web-{E812BF02-5D78-4F03-97F0-9098FFD7E291}" dt="2024-12-02T02:09:39.464" v="33" actId="20577"/>
          <ac:spMkLst>
            <pc:docMk/>
            <pc:sldMk cId="4242789933" sldId="320"/>
            <ac:spMk id="8" creationId="{80CBD5E9-596E-9613-BFF2-5BE7616FEBA9}"/>
          </ac:spMkLst>
        </pc:spChg>
        <pc:picChg chg="add mod">
          <ac:chgData name="Nathan Mark Bastidas" userId="S::nmb325@nau.edu::6f21cb19-03a3-4fcc-9b51-d1c95242a8f0" providerId="AD" clId="Web-{E812BF02-5D78-4F03-97F0-9098FFD7E291}" dt="2024-12-02T02:08:26.072" v="2" actId="1076"/>
          <ac:picMkLst>
            <pc:docMk/>
            <pc:sldMk cId="4242789933" sldId="320"/>
            <ac:picMk id="2" creationId="{51EAC2BA-4DFE-1A48-6930-AE25EE498D67}"/>
          </ac:picMkLst>
        </pc:picChg>
      </pc:sldChg>
    </pc:docChg>
  </pc:docChgLst>
  <pc:docChgLst>
    <pc:chgData name="Cassina Saidhbhin Olson" userId="d292d31d-2532-4ae1-96f3-016add4d0f00" providerId="ADAL" clId="{555A8965-996D-4025-8B3D-67CF616D98D0}"/>
    <pc:docChg chg="modSld sldOrd">
      <pc:chgData name="Cassina Saidhbhin Olson" userId="d292d31d-2532-4ae1-96f3-016add4d0f00" providerId="ADAL" clId="{555A8965-996D-4025-8B3D-67CF616D98D0}" dt="2024-11-22T00:32:25.782" v="25" actId="1076"/>
      <pc:docMkLst>
        <pc:docMk/>
      </pc:docMkLst>
      <pc:sldChg chg="modSp mod ord">
        <pc:chgData name="Cassina Saidhbhin Olson" userId="d292d31d-2532-4ae1-96f3-016add4d0f00" providerId="ADAL" clId="{555A8965-996D-4025-8B3D-67CF616D98D0}" dt="2024-11-22T00:32:25.782" v="25" actId="1076"/>
        <pc:sldMkLst>
          <pc:docMk/>
          <pc:sldMk cId="1239375797" sldId="318"/>
        </pc:sldMkLst>
        <pc:spChg chg="mod">
          <ac:chgData name="Cassina Saidhbhin Olson" userId="d292d31d-2532-4ae1-96f3-016add4d0f00" providerId="ADAL" clId="{555A8965-996D-4025-8B3D-67CF616D98D0}" dt="2024-11-22T00:31:55.558" v="21" actId="20577"/>
          <ac:spMkLst>
            <pc:docMk/>
            <pc:sldMk cId="1239375797" sldId="318"/>
            <ac:spMk id="3" creationId="{3C899AA5-BC9F-577A-D83D-13A5FBA52BFE}"/>
          </ac:spMkLst>
        </pc:spChg>
        <pc:picChg chg="mod">
          <ac:chgData name="Cassina Saidhbhin Olson" userId="d292d31d-2532-4ae1-96f3-016add4d0f00" providerId="ADAL" clId="{555A8965-996D-4025-8B3D-67CF616D98D0}" dt="2024-11-22T00:32:25.782" v="25" actId="1076"/>
          <ac:picMkLst>
            <pc:docMk/>
            <pc:sldMk cId="1239375797" sldId="318"/>
            <ac:picMk id="6" creationId="{12A8EA80-BB09-8019-721C-64FFBAC0A8C3}"/>
          </ac:picMkLst>
        </pc:picChg>
      </pc:sldChg>
    </pc:docChg>
  </pc:docChgLst>
  <pc:docChgLst>
    <pc:chgData name="Cassina Saidhbhin Olson" userId="S::clo235@nau.edu::d292d31d-2532-4ae1-96f3-016add4d0f00" providerId="AD" clId="Web-{FC0C049E-AD09-4799-B360-FF091D307FC5}"/>
    <pc:docChg chg="addSld delSld modSld">
      <pc:chgData name="Cassina Saidhbhin Olson" userId="S::clo235@nau.edu::d292d31d-2532-4ae1-96f3-016add4d0f00" providerId="AD" clId="Web-{FC0C049E-AD09-4799-B360-FF091D307FC5}" dt="2024-04-01T03:21:44.161" v="33" actId="14100"/>
      <pc:docMkLst>
        <pc:docMk/>
      </pc:docMkLst>
      <pc:sldChg chg="addSp delSp modSp">
        <pc:chgData name="Cassina Saidhbhin Olson" userId="S::clo235@nau.edu::d292d31d-2532-4ae1-96f3-016add4d0f00" providerId="AD" clId="Web-{FC0C049E-AD09-4799-B360-FF091D307FC5}" dt="2024-04-01T03:21:44.161" v="33" actId="14100"/>
        <pc:sldMkLst>
          <pc:docMk/>
          <pc:sldMk cId="629060501" sldId="282"/>
        </pc:sldMkLst>
      </pc:sldChg>
      <pc:sldChg chg="addSp delSp modSp">
        <pc:chgData name="Cassina Saidhbhin Olson" userId="S::clo235@nau.edu::d292d31d-2532-4ae1-96f3-016add4d0f00" providerId="AD" clId="Web-{FC0C049E-AD09-4799-B360-FF091D307FC5}" dt="2024-04-01T03:15:48.043" v="15"/>
        <pc:sldMkLst>
          <pc:docMk/>
          <pc:sldMk cId="1262123669" sldId="283"/>
        </pc:sldMkLst>
      </pc:sldChg>
      <pc:sldChg chg="addSp delSp modSp add del replId">
        <pc:chgData name="Cassina Saidhbhin Olson" userId="S::clo235@nau.edu::d292d31d-2532-4ae1-96f3-016add4d0f00" providerId="AD" clId="Web-{FC0C049E-AD09-4799-B360-FF091D307FC5}" dt="2024-04-01T03:15:42.730" v="11"/>
        <pc:sldMkLst>
          <pc:docMk/>
          <pc:sldMk cId="51314637" sldId="295"/>
        </pc:sldMkLst>
      </pc:sldChg>
      <pc:sldChg chg="addSp modSp add replId">
        <pc:chgData name="Cassina Saidhbhin Olson" userId="S::clo235@nau.edu::d292d31d-2532-4ae1-96f3-016add4d0f00" providerId="AD" clId="Web-{FC0C049E-AD09-4799-B360-FF091D307FC5}" dt="2024-04-01T03:16:59.795" v="25"/>
        <pc:sldMkLst>
          <pc:docMk/>
          <pc:sldMk cId="4291600532" sldId="295"/>
        </pc:sldMkLst>
      </pc:sldChg>
      <pc:sldChg chg="add del replId">
        <pc:chgData name="Cassina Saidhbhin Olson" userId="S::clo235@nau.edu::d292d31d-2532-4ae1-96f3-016add4d0f00" providerId="AD" clId="Web-{FC0C049E-AD09-4799-B360-FF091D307FC5}" dt="2024-04-01T03:15:40.324" v="10"/>
        <pc:sldMkLst>
          <pc:docMk/>
          <pc:sldMk cId="583959200" sldId="296"/>
        </pc:sldMkLst>
      </pc:sldChg>
      <pc:sldChg chg="addSp modSp add replId">
        <pc:chgData name="Cassina Saidhbhin Olson" userId="S::clo235@nau.edu::d292d31d-2532-4ae1-96f3-016add4d0f00" providerId="AD" clId="Web-{FC0C049E-AD09-4799-B360-FF091D307FC5}" dt="2024-04-01T03:17:02.295" v="27"/>
        <pc:sldMkLst>
          <pc:docMk/>
          <pc:sldMk cId="958970464" sldId="296"/>
        </pc:sldMkLst>
      </pc:sldChg>
    </pc:docChg>
  </pc:docChgLst>
  <pc:docChgLst>
    <pc:chgData name="Cassina Saidhbhin Olson" userId="S::clo235@nau.edu::d292d31d-2532-4ae1-96f3-016add4d0f00" providerId="AD" clId="Web-{AD535838-38AE-4D9B-9975-4DB71A5BDDCE}"/>
    <pc:docChg chg="modSld">
      <pc:chgData name="Cassina Saidhbhin Olson" userId="S::clo235@nau.edu::d292d31d-2532-4ae1-96f3-016add4d0f00" providerId="AD" clId="Web-{AD535838-38AE-4D9B-9975-4DB71A5BDDCE}" dt="2024-02-05T19:44:32.277" v="13" actId="1076"/>
      <pc:docMkLst>
        <pc:docMk/>
      </pc:docMkLst>
      <pc:sldChg chg="modSp">
        <pc:chgData name="Cassina Saidhbhin Olson" userId="S::clo235@nau.edu::d292d31d-2532-4ae1-96f3-016add4d0f00" providerId="AD" clId="Web-{AD535838-38AE-4D9B-9975-4DB71A5BDDCE}" dt="2024-02-05T19:42:48.414" v="12" actId="20577"/>
        <pc:sldMkLst>
          <pc:docMk/>
          <pc:sldMk cId="1807464293" sldId="272"/>
        </pc:sldMkLst>
      </pc:sldChg>
      <pc:sldChg chg="modSp">
        <pc:chgData name="Cassina Saidhbhin Olson" userId="S::clo235@nau.edu::d292d31d-2532-4ae1-96f3-016add4d0f00" providerId="AD" clId="Web-{AD535838-38AE-4D9B-9975-4DB71A5BDDCE}" dt="2024-02-05T19:44:32.277" v="13" actId="1076"/>
        <pc:sldMkLst>
          <pc:docMk/>
          <pc:sldMk cId="2361906400" sldId="274"/>
        </pc:sldMkLst>
      </pc:sldChg>
    </pc:docChg>
  </pc:docChgLst>
  <pc:docChgLst>
    <pc:chgData name="Cassina Saidhbhin Olson" userId="S::clo235@nau.edu::d292d31d-2532-4ae1-96f3-016add4d0f00" providerId="AD" clId="Web-{E25E36EC-845D-40A0-9D0E-21BF00B520AA}"/>
    <pc:docChg chg="modSld">
      <pc:chgData name="Cassina Saidhbhin Olson" userId="S::clo235@nau.edu::d292d31d-2532-4ae1-96f3-016add4d0f00" providerId="AD" clId="Web-{E25E36EC-845D-40A0-9D0E-21BF00B520AA}" dt="2024-04-26T07:46:34.795" v="0" actId="1076"/>
      <pc:docMkLst>
        <pc:docMk/>
      </pc:docMkLst>
      <pc:sldChg chg="modSp">
        <pc:chgData name="Cassina Saidhbhin Olson" userId="S::clo235@nau.edu::d292d31d-2532-4ae1-96f3-016add4d0f00" providerId="AD" clId="Web-{E25E36EC-845D-40A0-9D0E-21BF00B520AA}" dt="2024-04-26T07:46:34.795" v="0" actId="1076"/>
        <pc:sldMkLst>
          <pc:docMk/>
          <pc:sldMk cId="319076914" sldId="289"/>
        </pc:sldMkLst>
      </pc:sldChg>
    </pc:docChg>
  </pc:docChgLst>
  <pc:docChgLst>
    <pc:chgData name="Cassina Saidhbhin Olson" userId="S::clo235@nau.edu::d292d31d-2532-4ae1-96f3-016add4d0f00" providerId="AD" clId="Web-{9E5EB4C0-7724-416B-9097-62D82E9A96C3}"/>
    <pc:docChg chg="modSld">
      <pc:chgData name="Cassina Saidhbhin Olson" userId="S::clo235@nau.edu::d292d31d-2532-4ae1-96f3-016add4d0f00" providerId="AD" clId="Web-{9E5EB4C0-7724-416B-9097-62D82E9A96C3}" dt="2024-02-05T02:03:25.774" v="461" actId="20577"/>
      <pc:docMkLst>
        <pc:docMk/>
      </pc:docMkLst>
      <pc:sldChg chg="modSp">
        <pc:chgData name="Cassina Saidhbhin Olson" userId="S::clo235@nau.edu::d292d31d-2532-4ae1-96f3-016add4d0f00" providerId="AD" clId="Web-{9E5EB4C0-7724-416B-9097-62D82E9A96C3}" dt="2024-02-05T02:03:25.774" v="461" actId="20577"/>
        <pc:sldMkLst>
          <pc:docMk/>
          <pc:sldMk cId="2540236225" sldId="270"/>
        </pc:sldMkLst>
      </pc:sldChg>
    </pc:docChg>
  </pc:docChgLst>
  <pc:docChgLst>
    <pc:chgData name="Cassina Saidhbhin Olson" userId="S::clo235@nau.edu::d292d31d-2532-4ae1-96f3-016add4d0f00" providerId="AD" clId="Web-{04EE4856-2B4A-4011-8137-808BC32721D6}"/>
    <pc:docChg chg="modSld">
      <pc:chgData name="Cassina Saidhbhin Olson" userId="S::clo235@nau.edu::d292d31d-2532-4ae1-96f3-016add4d0f00" providerId="AD" clId="Web-{04EE4856-2B4A-4011-8137-808BC32721D6}" dt="2024-04-02T00:15:20.290" v="10" actId="20577"/>
      <pc:docMkLst>
        <pc:docMk/>
      </pc:docMkLst>
      <pc:sldChg chg="modSp">
        <pc:chgData name="Cassina Saidhbhin Olson" userId="S::clo235@nau.edu::d292d31d-2532-4ae1-96f3-016add4d0f00" providerId="AD" clId="Web-{04EE4856-2B4A-4011-8137-808BC32721D6}" dt="2024-04-02T00:15:20.290" v="10" actId="20577"/>
        <pc:sldMkLst>
          <pc:docMk/>
          <pc:sldMk cId="319076914" sldId="289"/>
        </pc:sldMkLst>
      </pc:sldChg>
    </pc:docChg>
  </pc:docChgLst>
  <pc:docChgLst>
    <pc:chgData name="Nathan Mark Bastidas" userId="S::nmb325@nau.edu::6f21cb19-03a3-4fcc-9b51-d1c95242a8f0" providerId="AD" clId="Web-{82E80E6B-B7ED-48CA-B634-638D8E87B829}"/>
    <pc:docChg chg="modSld">
      <pc:chgData name="Nathan Mark Bastidas" userId="S::nmb325@nau.edu::6f21cb19-03a3-4fcc-9b51-d1c95242a8f0" providerId="AD" clId="Web-{82E80E6B-B7ED-48CA-B634-638D8E87B829}" dt="2024-02-26T01:59:24.578" v="309" actId="14100"/>
      <pc:docMkLst>
        <pc:docMk/>
      </pc:docMkLst>
      <pc:sldChg chg="modSp">
        <pc:chgData name="Nathan Mark Bastidas" userId="S::nmb325@nau.edu::6f21cb19-03a3-4fcc-9b51-d1c95242a8f0" providerId="AD" clId="Web-{82E80E6B-B7ED-48CA-B634-638D8E87B829}" dt="2024-02-26T01:48:39.970" v="55" actId="20577"/>
        <pc:sldMkLst>
          <pc:docMk/>
          <pc:sldMk cId="165918483" sldId="257"/>
        </pc:sldMkLst>
      </pc:sldChg>
      <pc:sldChg chg="addSp modSp">
        <pc:chgData name="Nathan Mark Bastidas" userId="S::nmb325@nau.edu::6f21cb19-03a3-4fcc-9b51-d1c95242a8f0" providerId="AD" clId="Web-{82E80E6B-B7ED-48CA-B634-638D8E87B829}" dt="2024-02-26T01:49:58.878" v="120" actId="20577"/>
        <pc:sldMkLst>
          <pc:docMk/>
          <pc:sldMk cId="1299145845" sldId="258"/>
        </pc:sldMkLst>
      </pc:sldChg>
      <pc:sldChg chg="addSp modSp">
        <pc:chgData name="Nathan Mark Bastidas" userId="S::nmb325@nau.edu::6f21cb19-03a3-4fcc-9b51-d1c95242a8f0" providerId="AD" clId="Web-{82E80E6B-B7ED-48CA-B634-638D8E87B829}" dt="2024-02-26T01:59:24.578" v="309" actId="14100"/>
        <pc:sldMkLst>
          <pc:docMk/>
          <pc:sldMk cId="867687433" sldId="268"/>
        </pc:sldMkLst>
      </pc:sldChg>
      <pc:sldChg chg="addSp modSp">
        <pc:chgData name="Nathan Mark Bastidas" userId="S::nmb325@nau.edu::6f21cb19-03a3-4fcc-9b51-d1c95242a8f0" providerId="AD" clId="Web-{82E80E6B-B7ED-48CA-B634-638D8E87B829}" dt="2024-02-26T01:49:35.033" v="93" actId="1076"/>
        <pc:sldMkLst>
          <pc:docMk/>
          <pc:sldMk cId="2649958663" sldId="277"/>
        </pc:sldMkLst>
      </pc:sldChg>
      <pc:sldChg chg="addSp modSp">
        <pc:chgData name="Nathan Mark Bastidas" userId="S::nmb325@nau.edu::6f21cb19-03a3-4fcc-9b51-d1c95242a8f0" providerId="AD" clId="Web-{82E80E6B-B7ED-48CA-B634-638D8E87B829}" dt="2024-02-26T01:58:03.779" v="296" actId="14100"/>
        <pc:sldMkLst>
          <pc:docMk/>
          <pc:sldMk cId="702216046" sldId="278"/>
        </pc:sldMkLst>
      </pc:sldChg>
      <pc:sldChg chg="modSp">
        <pc:chgData name="Nathan Mark Bastidas" userId="S::nmb325@nau.edu::6f21cb19-03a3-4fcc-9b51-d1c95242a8f0" providerId="AD" clId="Web-{82E80E6B-B7ED-48CA-B634-638D8E87B829}" dt="2024-02-26T01:58:16.045" v="297" actId="20577"/>
        <pc:sldMkLst>
          <pc:docMk/>
          <pc:sldMk cId="629060501" sldId="282"/>
        </pc:sldMkLst>
      </pc:sldChg>
      <pc:sldChg chg="addSp modSp">
        <pc:chgData name="Nathan Mark Bastidas" userId="S::nmb325@nau.edu::6f21cb19-03a3-4fcc-9b51-d1c95242a8f0" providerId="AD" clId="Web-{82E80E6B-B7ED-48CA-B634-638D8E87B829}" dt="2024-02-26T01:49:11.377" v="68" actId="1076"/>
        <pc:sldMkLst>
          <pc:docMk/>
          <pc:sldMk cId="1262123669" sldId="283"/>
        </pc:sldMkLst>
      </pc:sldChg>
      <pc:sldChg chg="addSp modSp">
        <pc:chgData name="Nathan Mark Bastidas" userId="S::nmb325@nau.edu::6f21cb19-03a3-4fcc-9b51-d1c95242a8f0" providerId="AD" clId="Web-{82E80E6B-B7ED-48CA-B634-638D8E87B829}" dt="2024-02-26T01:50:27.253" v="148" actId="1076"/>
        <pc:sldMkLst>
          <pc:docMk/>
          <pc:sldMk cId="67428995" sldId="284"/>
        </pc:sldMkLst>
      </pc:sldChg>
      <pc:sldChg chg="addSp modSp">
        <pc:chgData name="Nathan Mark Bastidas" userId="S::nmb325@nau.edu::6f21cb19-03a3-4fcc-9b51-d1c95242a8f0" providerId="AD" clId="Web-{82E80E6B-B7ED-48CA-B634-638D8E87B829}" dt="2024-02-26T01:50:53.348" v="170" actId="1076"/>
        <pc:sldMkLst>
          <pc:docMk/>
          <pc:sldMk cId="4133263346" sldId="285"/>
        </pc:sldMkLst>
      </pc:sldChg>
      <pc:sldChg chg="modSp">
        <pc:chgData name="Nathan Mark Bastidas" userId="S::nmb325@nau.edu::6f21cb19-03a3-4fcc-9b51-d1c95242a8f0" providerId="AD" clId="Web-{82E80E6B-B7ED-48CA-B634-638D8E87B829}" dt="2024-02-26T01:57:51.872" v="286" actId="20577"/>
        <pc:sldMkLst>
          <pc:docMk/>
          <pc:sldMk cId="2909546871" sldId="286"/>
        </pc:sldMkLst>
      </pc:sldChg>
      <pc:sldChg chg="modSp">
        <pc:chgData name="Nathan Mark Bastidas" userId="S::nmb325@nau.edu::6f21cb19-03a3-4fcc-9b51-d1c95242a8f0" providerId="AD" clId="Web-{82E80E6B-B7ED-48CA-B634-638D8E87B829}" dt="2024-02-26T01:54:11.164" v="209" actId="14100"/>
        <pc:sldMkLst>
          <pc:docMk/>
          <pc:sldMk cId="449344775" sldId="288"/>
        </pc:sldMkLst>
      </pc:sldChg>
    </pc:docChg>
  </pc:docChgLst>
  <pc:docChgLst>
    <pc:chgData name="Nathan Mark Bastidas" userId="S::nmb325@nau.edu::6f21cb19-03a3-4fcc-9b51-d1c95242a8f0" providerId="AD" clId="Web-{66926298-CFB3-4BA5-9C27-E2DF631457D1}"/>
    <pc:docChg chg="delSld">
      <pc:chgData name="Nathan Mark Bastidas" userId="S::nmb325@nau.edu::6f21cb19-03a3-4fcc-9b51-d1c95242a8f0" providerId="AD" clId="Web-{66926298-CFB3-4BA5-9C27-E2DF631457D1}" dt="2024-11-21T23:23:26.213" v="2"/>
      <pc:docMkLst>
        <pc:docMk/>
      </pc:docMkLst>
      <pc:sldChg chg="del">
        <pc:chgData name="Nathan Mark Bastidas" userId="S::nmb325@nau.edu::6f21cb19-03a3-4fcc-9b51-d1c95242a8f0" providerId="AD" clId="Web-{66926298-CFB3-4BA5-9C27-E2DF631457D1}" dt="2024-11-21T23:23:24.384" v="0"/>
        <pc:sldMkLst>
          <pc:docMk/>
          <pc:sldMk cId="497425409" sldId="301"/>
        </pc:sldMkLst>
      </pc:sldChg>
      <pc:sldChg chg="del">
        <pc:chgData name="Nathan Mark Bastidas" userId="S::nmb325@nau.edu::6f21cb19-03a3-4fcc-9b51-d1c95242a8f0" providerId="AD" clId="Web-{66926298-CFB3-4BA5-9C27-E2DF631457D1}" dt="2024-11-21T23:23:26.213" v="2"/>
        <pc:sldMkLst>
          <pc:docMk/>
          <pc:sldMk cId="316306517" sldId="307"/>
        </pc:sldMkLst>
      </pc:sldChg>
      <pc:sldChg chg="del">
        <pc:chgData name="Nathan Mark Bastidas" userId="S::nmb325@nau.edu::6f21cb19-03a3-4fcc-9b51-d1c95242a8f0" providerId="AD" clId="Web-{66926298-CFB3-4BA5-9C27-E2DF631457D1}" dt="2024-11-21T23:23:24.947" v="1"/>
        <pc:sldMkLst>
          <pc:docMk/>
          <pc:sldMk cId="3009768358" sldId="308"/>
        </pc:sldMkLst>
      </pc:sldChg>
    </pc:docChg>
  </pc:docChgLst>
  <pc:docChgLst>
    <pc:chgData name="Cassina Saidhbhin Olson" userId="S::clo235@nau.edu::d292d31d-2532-4ae1-96f3-016add4d0f00" providerId="AD" clId="Web-{FA649F3D-EEE4-4E69-BD63-7EB277B1EB72}"/>
    <pc:docChg chg="addSld modSld">
      <pc:chgData name="Cassina Saidhbhin Olson" userId="S::clo235@nau.edu::d292d31d-2532-4ae1-96f3-016add4d0f00" providerId="AD" clId="Web-{FA649F3D-EEE4-4E69-BD63-7EB277B1EB72}" dt="2024-11-22T00:30:46.186" v="19" actId="1076"/>
      <pc:docMkLst>
        <pc:docMk/>
      </pc:docMkLst>
      <pc:sldChg chg="modSp new">
        <pc:chgData name="Cassina Saidhbhin Olson" userId="S::clo235@nau.edu::d292d31d-2532-4ae1-96f3-016add4d0f00" providerId="AD" clId="Web-{FA649F3D-EEE4-4E69-BD63-7EB277B1EB72}" dt="2024-11-21T23:38:06.274" v="1" actId="14100"/>
        <pc:sldMkLst>
          <pc:docMk/>
          <pc:sldMk cId="2155897756" sldId="316"/>
        </pc:sldMkLst>
      </pc:sldChg>
      <pc:sldChg chg="addSp delSp modSp new">
        <pc:chgData name="Cassina Saidhbhin Olson" userId="S::clo235@nau.edu::d292d31d-2532-4ae1-96f3-016add4d0f00" providerId="AD" clId="Web-{FA649F3D-EEE4-4E69-BD63-7EB277B1EB72}" dt="2024-11-22T00:30:46.186" v="19" actId="1076"/>
        <pc:sldMkLst>
          <pc:docMk/>
          <pc:sldMk cId="1239375797" sldId="318"/>
        </pc:sldMkLst>
        <pc:picChg chg="add mod ord">
          <ac:chgData name="Cassina Saidhbhin Olson" userId="S::clo235@nau.edu::d292d31d-2532-4ae1-96f3-016add4d0f00" providerId="AD" clId="Web-{FA649F3D-EEE4-4E69-BD63-7EB277B1EB72}" dt="2024-11-22T00:30:46.186" v="19" actId="1076"/>
          <ac:picMkLst>
            <pc:docMk/>
            <pc:sldMk cId="1239375797" sldId="318"/>
            <ac:picMk id="6" creationId="{12A8EA80-BB09-8019-721C-64FFBAC0A8C3}"/>
          </ac:picMkLst>
        </pc:picChg>
      </pc:sldChg>
    </pc:docChg>
  </pc:docChgLst>
  <pc:docChgLst>
    <pc:chgData name="Nathan Mark Bastidas" userId="S::nmb325@nau.edu::6f21cb19-03a3-4fcc-9b51-d1c95242a8f0" providerId="AD" clId="Web-{B23F210A-A86A-40DB-A1FB-6443F96A3308}"/>
    <pc:docChg chg="modSld">
      <pc:chgData name="Nathan Mark Bastidas" userId="S::nmb325@nau.edu::6f21cb19-03a3-4fcc-9b51-d1c95242a8f0" providerId="AD" clId="Web-{B23F210A-A86A-40DB-A1FB-6443F96A3308}" dt="2024-04-01T20:32:50.329" v="12" actId="20577"/>
      <pc:docMkLst>
        <pc:docMk/>
      </pc:docMkLst>
      <pc:sldChg chg="modSp">
        <pc:chgData name="Nathan Mark Bastidas" userId="S::nmb325@nau.edu::6f21cb19-03a3-4fcc-9b51-d1c95242a8f0" providerId="AD" clId="Web-{B23F210A-A86A-40DB-A1FB-6443F96A3308}" dt="2024-04-01T20:32:31.234" v="11" actId="20577"/>
        <pc:sldMkLst>
          <pc:docMk/>
          <pc:sldMk cId="180140261" sldId="291"/>
        </pc:sldMkLst>
      </pc:sldChg>
      <pc:sldChg chg="modSp">
        <pc:chgData name="Nathan Mark Bastidas" userId="S::nmb325@nau.edu::6f21cb19-03a3-4fcc-9b51-d1c95242a8f0" providerId="AD" clId="Web-{B23F210A-A86A-40DB-A1FB-6443F96A3308}" dt="2024-04-01T20:32:50.329" v="12" actId="20577"/>
        <pc:sldMkLst>
          <pc:docMk/>
          <pc:sldMk cId="4291600532" sldId="295"/>
        </pc:sldMkLst>
      </pc:sldChg>
    </pc:docChg>
  </pc:docChgLst>
  <pc:docChgLst>
    <pc:chgData name="Nathan Mark Bastidas" userId="S::nmb325@nau.edu::6f21cb19-03a3-4fcc-9b51-d1c95242a8f0" providerId="AD" clId="Web-{FEC5AEED-DC41-4BC5-B4BD-33C0B9D8530A}"/>
    <pc:docChg chg="addSld delSld modSld">
      <pc:chgData name="Nathan Mark Bastidas" userId="S::nmb325@nau.edu::6f21cb19-03a3-4fcc-9b51-d1c95242a8f0" providerId="AD" clId="Web-{FEC5AEED-DC41-4BC5-B4BD-33C0B9D8530A}" dt="2024-02-26T20:42:32.684" v="514" actId="20577"/>
      <pc:docMkLst>
        <pc:docMk/>
      </pc:docMkLst>
      <pc:sldChg chg="modSp">
        <pc:chgData name="Nathan Mark Bastidas" userId="S::nmb325@nau.edu::6f21cb19-03a3-4fcc-9b51-d1c95242a8f0" providerId="AD" clId="Web-{FEC5AEED-DC41-4BC5-B4BD-33C0B9D8530A}" dt="2024-02-26T20:00:51.515" v="6"/>
        <pc:sldMkLst>
          <pc:docMk/>
          <pc:sldMk cId="1299145845" sldId="258"/>
        </pc:sldMkLst>
      </pc:sldChg>
      <pc:sldChg chg="modSp">
        <pc:chgData name="Nathan Mark Bastidas" userId="S::nmb325@nau.edu::6f21cb19-03a3-4fcc-9b51-d1c95242a8f0" providerId="AD" clId="Web-{FEC5AEED-DC41-4BC5-B4BD-33C0B9D8530A}" dt="2024-02-26T20:25:19.512" v="293" actId="1076"/>
        <pc:sldMkLst>
          <pc:docMk/>
          <pc:sldMk cId="624808208" sldId="261"/>
        </pc:sldMkLst>
      </pc:sldChg>
      <pc:sldChg chg="addSp delSp modSp">
        <pc:chgData name="Nathan Mark Bastidas" userId="S::nmb325@nau.edu::6f21cb19-03a3-4fcc-9b51-d1c95242a8f0" providerId="AD" clId="Web-{FEC5AEED-DC41-4BC5-B4BD-33C0B9D8530A}" dt="2024-02-26T20:25:10.449" v="290" actId="20577"/>
        <pc:sldMkLst>
          <pc:docMk/>
          <pc:sldMk cId="867687433" sldId="268"/>
        </pc:sldMkLst>
      </pc:sldChg>
      <pc:sldChg chg="modSp">
        <pc:chgData name="Nathan Mark Bastidas" userId="S::nmb325@nau.edu::6f21cb19-03a3-4fcc-9b51-d1c95242a8f0" providerId="AD" clId="Web-{FEC5AEED-DC41-4BC5-B4BD-33C0B9D8530A}" dt="2024-02-26T20:25:23.903" v="294" actId="20577"/>
        <pc:sldMkLst>
          <pc:docMk/>
          <pc:sldMk cId="1033442859" sldId="275"/>
        </pc:sldMkLst>
      </pc:sldChg>
      <pc:sldChg chg="modSp">
        <pc:chgData name="Nathan Mark Bastidas" userId="S::nmb325@nau.edu::6f21cb19-03a3-4fcc-9b51-d1c95242a8f0" providerId="AD" clId="Web-{FEC5AEED-DC41-4BC5-B4BD-33C0B9D8530A}" dt="2024-02-26T20:25:27.903" v="295" actId="20577"/>
        <pc:sldMkLst>
          <pc:docMk/>
          <pc:sldMk cId="3380502133" sldId="276"/>
        </pc:sldMkLst>
      </pc:sldChg>
      <pc:sldChg chg="addSp delSp modSp">
        <pc:chgData name="Nathan Mark Bastidas" userId="S::nmb325@nau.edu::6f21cb19-03a3-4fcc-9b51-d1c95242a8f0" providerId="AD" clId="Web-{FEC5AEED-DC41-4BC5-B4BD-33C0B9D8530A}" dt="2024-02-26T20:25:00.355" v="286" actId="20577"/>
        <pc:sldMkLst>
          <pc:docMk/>
          <pc:sldMk cId="629060501" sldId="282"/>
        </pc:sldMkLst>
      </pc:sldChg>
      <pc:sldChg chg="addSp delSp modSp new">
        <pc:chgData name="Nathan Mark Bastidas" userId="S::nmb325@nau.edu::6f21cb19-03a3-4fcc-9b51-d1c95242a8f0" providerId="AD" clId="Web-{FEC5AEED-DC41-4BC5-B4BD-33C0B9D8530A}" dt="2024-02-26T20:42:32.684" v="514" actId="20577"/>
        <pc:sldMkLst>
          <pc:docMk/>
          <pc:sldMk cId="180140261" sldId="291"/>
        </pc:sldMkLst>
      </pc:sldChg>
      <pc:sldChg chg="new del">
        <pc:chgData name="Nathan Mark Bastidas" userId="S::nmb325@nau.edu::6f21cb19-03a3-4fcc-9b51-d1c95242a8f0" providerId="AD" clId="Web-{FEC5AEED-DC41-4BC5-B4BD-33C0B9D8530A}" dt="2024-02-26T20:03:34.395" v="31"/>
        <pc:sldMkLst>
          <pc:docMk/>
          <pc:sldMk cId="3294189154" sldId="292"/>
        </pc:sldMkLst>
      </pc:sldChg>
    </pc:docChg>
  </pc:docChgLst>
  <pc:docChgLst>
    <pc:chgData name="Nathan Mark Bastidas" userId="S::nmb325@nau.edu::6f21cb19-03a3-4fcc-9b51-d1c95242a8f0" providerId="AD" clId="Web-{10B069AF-9968-4466-A909-622CCA1B5CBF}"/>
    <pc:docChg chg="modSld">
      <pc:chgData name="Nathan Mark Bastidas" userId="S::nmb325@nau.edu::6f21cb19-03a3-4fcc-9b51-d1c95242a8f0" providerId="AD" clId="Web-{10B069AF-9968-4466-A909-622CCA1B5CBF}" dt="2024-02-26T02:39:33.238" v="0" actId="1076"/>
      <pc:docMkLst>
        <pc:docMk/>
      </pc:docMkLst>
      <pc:sldChg chg="modSp">
        <pc:chgData name="Nathan Mark Bastidas" userId="S::nmb325@nau.edu::6f21cb19-03a3-4fcc-9b51-d1c95242a8f0" providerId="AD" clId="Web-{10B069AF-9968-4466-A909-622CCA1B5CBF}" dt="2024-02-26T02:39:33.238" v="0" actId="1076"/>
        <pc:sldMkLst>
          <pc:docMk/>
          <pc:sldMk cId="319076914" sldId="289"/>
        </pc:sldMkLst>
      </pc:sldChg>
    </pc:docChg>
  </pc:docChgLst>
  <pc:docChgLst>
    <pc:chgData name="Nathan Mark Bastidas" userId="S::nmb325@nau.edu::6f21cb19-03a3-4fcc-9b51-d1c95242a8f0" providerId="AD" clId="Web-{0102F6E7-416E-4AD7-8BBD-620F01A558D4}"/>
    <pc:docChg chg="modSld">
      <pc:chgData name="Nathan Mark Bastidas" userId="S::nmb325@nau.edu::6f21cb19-03a3-4fcc-9b51-d1c95242a8f0" providerId="AD" clId="Web-{0102F6E7-416E-4AD7-8BBD-620F01A558D4}" dt="2024-03-24T03:32:50.128" v="1163"/>
      <pc:docMkLst>
        <pc:docMk/>
      </pc:docMkLst>
      <pc:sldChg chg="addSp delSp modSp">
        <pc:chgData name="Nathan Mark Bastidas" userId="S::nmb325@nau.edu::6f21cb19-03a3-4fcc-9b51-d1c95242a8f0" providerId="AD" clId="Web-{0102F6E7-416E-4AD7-8BBD-620F01A558D4}" dt="2024-03-24T03:32:50.128" v="1163"/>
        <pc:sldMkLst>
          <pc:docMk/>
          <pc:sldMk cId="2546272391" sldId="292"/>
        </pc:sldMkLst>
      </pc:sldChg>
      <pc:sldChg chg="addSp modSp">
        <pc:chgData name="Nathan Mark Bastidas" userId="S::nmb325@nau.edu::6f21cb19-03a3-4fcc-9b51-d1c95242a8f0" providerId="AD" clId="Web-{0102F6E7-416E-4AD7-8BBD-620F01A558D4}" dt="2024-03-24T03:21:16.544" v="286"/>
        <pc:sldMkLst>
          <pc:docMk/>
          <pc:sldMk cId="3538695644" sldId="293"/>
        </pc:sldMkLst>
      </pc:sldChg>
      <pc:sldChg chg="addSp">
        <pc:chgData name="Nathan Mark Bastidas" userId="S::nmb325@nau.edu::6f21cb19-03a3-4fcc-9b51-d1c95242a8f0" providerId="AD" clId="Web-{0102F6E7-416E-4AD7-8BBD-620F01A558D4}" dt="2024-03-24T03:21:12.481" v="266"/>
        <pc:sldMkLst>
          <pc:docMk/>
          <pc:sldMk cId="3309458233" sldId="294"/>
        </pc:sldMkLst>
      </pc:sldChg>
    </pc:docChg>
  </pc:docChgLst>
  <pc:docChgLst>
    <pc:chgData name="Shilo Alexis Bailey" userId="S::sab446@nau.edu::db7b177b-d84a-460d-a0a8-25395bb8fc6b" providerId="AD" clId="Web-{3F9FFD29-71F0-CE75-8EC5-BC0AF5FB58BD}"/>
    <pc:docChg chg="modSld">
      <pc:chgData name="Shilo Alexis Bailey" userId="S::sab446@nau.edu::db7b177b-d84a-460d-a0a8-25395bb8fc6b" providerId="AD" clId="Web-{3F9FFD29-71F0-CE75-8EC5-BC0AF5FB58BD}" dt="2024-02-05T01:00:15.991" v="258"/>
      <pc:docMkLst>
        <pc:docMk/>
      </pc:docMkLst>
      <pc:sldChg chg="addSp delSp modSp">
        <pc:chgData name="Shilo Alexis Bailey" userId="S::sab446@nau.edu::db7b177b-d84a-460d-a0a8-25395bb8fc6b" providerId="AD" clId="Web-{3F9FFD29-71F0-CE75-8EC5-BC0AF5FB58BD}" dt="2024-02-05T01:00:15.991" v="258"/>
        <pc:sldMkLst>
          <pc:docMk/>
          <pc:sldMk cId="624808208" sldId="261"/>
        </pc:sldMkLst>
      </pc:sldChg>
    </pc:docChg>
  </pc:docChgLst>
  <pc:docChgLst>
    <pc:chgData name="Nathan Mark Bastidas" userId="S::nmb325@nau.edu::6f21cb19-03a3-4fcc-9b51-d1c95242a8f0" providerId="AD" clId="Web-{DFDB1BAC-578E-402A-A144-9A2FC91D9A20}"/>
    <pc:docChg chg="delSld modSld">
      <pc:chgData name="Nathan Mark Bastidas" userId="S::nmb325@nau.edu::6f21cb19-03a3-4fcc-9b51-d1c95242a8f0" providerId="AD" clId="Web-{DFDB1BAC-578E-402A-A144-9A2FC91D9A20}" dt="2024-11-29T07:24:10.149" v="2"/>
      <pc:docMkLst>
        <pc:docMk/>
      </pc:docMkLst>
      <pc:sldChg chg="modSp">
        <pc:chgData name="Nathan Mark Bastidas" userId="S::nmb325@nau.edu::6f21cb19-03a3-4fcc-9b51-d1c95242a8f0" providerId="AD" clId="Web-{DFDB1BAC-578E-402A-A144-9A2FC91D9A20}" dt="2024-11-29T07:23:42.475" v="1" actId="20577"/>
        <pc:sldMkLst>
          <pc:docMk/>
          <pc:sldMk cId="2150756159" sldId="256"/>
        </pc:sldMkLst>
        <pc:spChg chg="mod">
          <ac:chgData name="Nathan Mark Bastidas" userId="S::nmb325@nau.edu::6f21cb19-03a3-4fcc-9b51-d1c95242a8f0" providerId="AD" clId="Web-{DFDB1BAC-578E-402A-A144-9A2FC91D9A20}" dt="2024-11-29T07:23:42.475" v="1" actId="20577"/>
          <ac:spMkLst>
            <pc:docMk/>
            <pc:sldMk cId="2150756159" sldId="256"/>
            <ac:spMk id="3" creationId="{A47A929C-F016-0E4C-BBA8-F90194F293AF}"/>
          </ac:spMkLst>
        </pc:spChg>
      </pc:sldChg>
      <pc:sldChg chg="del">
        <pc:chgData name="Nathan Mark Bastidas" userId="S::nmb325@nau.edu::6f21cb19-03a3-4fcc-9b51-d1c95242a8f0" providerId="AD" clId="Web-{DFDB1BAC-578E-402A-A144-9A2FC91D9A20}" dt="2024-11-29T07:24:10.149" v="2"/>
        <pc:sldMkLst>
          <pc:docMk/>
          <pc:sldMk cId="2919668796" sldId="313"/>
        </pc:sldMkLst>
      </pc:sldChg>
    </pc:docChg>
  </pc:docChgLst>
  <pc:docChgLst>
    <pc:chgData name="Shilo Alexis Bailey" userId="S::sab446@nau.edu::db7b177b-d84a-460d-a0a8-25395bb8fc6b" providerId="AD" clId="Web-{EBD9B33B-AD87-87FA-8194-6D8B74D0F16A}"/>
    <pc:docChg chg="addSld modSld">
      <pc:chgData name="Shilo Alexis Bailey" userId="S::sab446@nau.edu::db7b177b-d84a-460d-a0a8-25395bb8fc6b" providerId="AD" clId="Web-{EBD9B33B-AD87-87FA-8194-6D8B74D0F16A}" dt="2024-04-01T23:53:08.066" v="160" actId="20577"/>
      <pc:docMkLst>
        <pc:docMk/>
      </pc:docMkLst>
      <pc:sldChg chg="modSp">
        <pc:chgData name="Shilo Alexis Bailey" userId="S::sab446@nau.edu::db7b177b-d84a-460d-a0a8-25395bb8fc6b" providerId="AD" clId="Web-{EBD9B33B-AD87-87FA-8194-6D8B74D0F16A}" dt="2024-04-01T23:29:36.322" v="81" actId="20577"/>
        <pc:sldMkLst>
          <pc:docMk/>
          <pc:sldMk cId="624808208" sldId="261"/>
        </pc:sldMkLst>
      </pc:sldChg>
      <pc:sldChg chg="modSp">
        <pc:chgData name="Shilo Alexis Bailey" userId="S::sab446@nau.edu::db7b177b-d84a-460d-a0a8-25395bb8fc6b" providerId="AD" clId="Web-{EBD9B33B-AD87-87FA-8194-6D8B74D0F16A}" dt="2024-04-01T23:29:43.761" v="83" actId="20577"/>
        <pc:sldMkLst>
          <pc:docMk/>
          <pc:sldMk cId="1033442859" sldId="275"/>
        </pc:sldMkLst>
      </pc:sldChg>
      <pc:sldChg chg="modSp">
        <pc:chgData name="Shilo Alexis Bailey" userId="S::sab446@nau.edu::db7b177b-d84a-460d-a0a8-25395bb8fc6b" providerId="AD" clId="Web-{EBD9B33B-AD87-87FA-8194-6D8B74D0F16A}" dt="2024-04-01T23:29:09.992" v="69" actId="20577"/>
        <pc:sldMkLst>
          <pc:docMk/>
          <pc:sldMk cId="629060501" sldId="282"/>
        </pc:sldMkLst>
      </pc:sldChg>
      <pc:sldChg chg="modSp">
        <pc:chgData name="Shilo Alexis Bailey" userId="S::sab446@nau.edu::db7b177b-d84a-460d-a0a8-25395bb8fc6b" providerId="AD" clId="Web-{EBD9B33B-AD87-87FA-8194-6D8B74D0F16A}" dt="2024-04-01T23:30:07.965" v="86" actId="20577"/>
        <pc:sldMkLst>
          <pc:docMk/>
          <pc:sldMk cId="319076914" sldId="289"/>
        </pc:sldMkLst>
      </pc:sldChg>
      <pc:sldChg chg="modSp">
        <pc:chgData name="Shilo Alexis Bailey" userId="S::sab446@nau.edu::db7b177b-d84a-460d-a0a8-25395bb8fc6b" providerId="AD" clId="Web-{EBD9B33B-AD87-87FA-8194-6D8B74D0F16A}" dt="2024-04-01T23:53:08.066" v="160" actId="20577"/>
        <pc:sldMkLst>
          <pc:docMk/>
          <pc:sldMk cId="180140261" sldId="291"/>
        </pc:sldMkLst>
      </pc:sldChg>
      <pc:sldChg chg="modSp">
        <pc:chgData name="Shilo Alexis Bailey" userId="S::sab446@nau.edu::db7b177b-d84a-460d-a0a8-25395bb8fc6b" providerId="AD" clId="Web-{EBD9B33B-AD87-87FA-8194-6D8B74D0F16A}" dt="2024-04-01T23:28:36.021" v="56" actId="20577"/>
        <pc:sldMkLst>
          <pc:docMk/>
          <pc:sldMk cId="2546272391" sldId="292"/>
        </pc:sldMkLst>
      </pc:sldChg>
      <pc:sldChg chg="modSp">
        <pc:chgData name="Shilo Alexis Bailey" userId="S::sab446@nau.edu::db7b177b-d84a-460d-a0a8-25395bb8fc6b" providerId="AD" clId="Web-{EBD9B33B-AD87-87FA-8194-6D8B74D0F16A}" dt="2024-04-01T23:28:44.631" v="61" actId="14100"/>
        <pc:sldMkLst>
          <pc:docMk/>
          <pc:sldMk cId="3538695644" sldId="293"/>
        </pc:sldMkLst>
      </pc:sldChg>
      <pc:sldChg chg="modSp">
        <pc:chgData name="Shilo Alexis Bailey" userId="S::sab446@nau.edu::db7b177b-d84a-460d-a0a8-25395bb8fc6b" providerId="AD" clId="Web-{EBD9B33B-AD87-87FA-8194-6D8B74D0F16A}" dt="2024-04-01T23:28:51.538" v="63" actId="20577"/>
        <pc:sldMkLst>
          <pc:docMk/>
          <pc:sldMk cId="3309458233" sldId="294"/>
        </pc:sldMkLst>
      </pc:sldChg>
      <pc:sldChg chg="modSp">
        <pc:chgData name="Shilo Alexis Bailey" userId="S::sab446@nau.edu::db7b177b-d84a-460d-a0a8-25395bb8fc6b" providerId="AD" clId="Web-{EBD9B33B-AD87-87FA-8194-6D8B74D0F16A}" dt="2024-04-01T23:29:26.728" v="77" actId="20577"/>
        <pc:sldMkLst>
          <pc:docMk/>
          <pc:sldMk cId="4291600532" sldId="295"/>
        </pc:sldMkLst>
      </pc:sldChg>
      <pc:sldChg chg="modSp">
        <pc:chgData name="Shilo Alexis Bailey" userId="S::sab446@nau.edu::db7b177b-d84a-460d-a0a8-25395bb8fc6b" providerId="AD" clId="Web-{EBD9B33B-AD87-87FA-8194-6D8B74D0F16A}" dt="2024-04-01T23:29:32.010" v="79" actId="20577"/>
        <pc:sldMkLst>
          <pc:docMk/>
          <pc:sldMk cId="958970464" sldId="296"/>
        </pc:sldMkLst>
      </pc:sldChg>
      <pc:sldChg chg="modSp">
        <pc:chgData name="Shilo Alexis Bailey" userId="S::sab446@nau.edu::db7b177b-d84a-460d-a0a8-25395bb8fc6b" providerId="AD" clId="Web-{EBD9B33B-AD87-87FA-8194-6D8B74D0F16A}" dt="2024-04-01T23:29:16.915" v="71" actId="20577"/>
        <pc:sldMkLst>
          <pc:docMk/>
          <pc:sldMk cId="532995714" sldId="297"/>
        </pc:sldMkLst>
      </pc:sldChg>
      <pc:sldChg chg="addSp delSp modSp new">
        <pc:chgData name="Shilo Alexis Bailey" userId="S::sab446@nau.edu::db7b177b-d84a-460d-a0a8-25395bb8fc6b" providerId="AD" clId="Web-{EBD9B33B-AD87-87FA-8194-6D8B74D0F16A}" dt="2024-04-01T23:28:31.240" v="55" actId="20577"/>
        <pc:sldMkLst>
          <pc:docMk/>
          <pc:sldMk cId="2533448385" sldId="300"/>
        </pc:sldMkLst>
      </pc:sldChg>
    </pc:docChg>
  </pc:docChgLst>
  <pc:docChgLst>
    <pc:chgData name="Cassina Saidhbhin Olson" userId="S::clo235@nau.edu::d292d31d-2532-4ae1-96f3-016add4d0f00" providerId="AD" clId="Web-{88B70772-DFE0-4D57-A93B-4E44FFF34D3A}"/>
    <pc:docChg chg="addSld delSld modSld">
      <pc:chgData name="Cassina Saidhbhin Olson" userId="S::clo235@nau.edu::d292d31d-2532-4ae1-96f3-016add4d0f00" providerId="AD" clId="Web-{88B70772-DFE0-4D57-A93B-4E44FFF34D3A}" dt="2024-11-21T17:05:16.345" v="62"/>
      <pc:docMkLst>
        <pc:docMk/>
      </pc:docMkLst>
      <pc:sldChg chg="modSp add del">
        <pc:chgData name="Cassina Saidhbhin Olson" userId="S::clo235@nau.edu::d292d31d-2532-4ae1-96f3-016add4d0f00" providerId="AD" clId="Web-{88B70772-DFE0-4D57-A93B-4E44FFF34D3A}" dt="2024-11-21T17:05:16.345" v="62"/>
        <pc:sldMkLst>
          <pc:docMk/>
          <pc:sldMk cId="165918483" sldId="257"/>
        </pc:sldMkLst>
      </pc:sldChg>
      <pc:sldChg chg="addSp delSp modSp new del">
        <pc:chgData name="Cassina Saidhbhin Olson" userId="S::clo235@nau.edu::d292d31d-2532-4ae1-96f3-016add4d0f00" providerId="AD" clId="Web-{88B70772-DFE0-4D57-A93B-4E44FFF34D3A}" dt="2024-11-21T17:04:08.843" v="27"/>
        <pc:sldMkLst>
          <pc:docMk/>
          <pc:sldMk cId="3843324877" sldId="309"/>
        </pc:sldMkLst>
      </pc:sldChg>
      <pc:sldChg chg="addSp delSp modSp new">
        <pc:chgData name="Cassina Saidhbhin Olson" userId="S::clo235@nau.edu::d292d31d-2532-4ae1-96f3-016add4d0f00" providerId="AD" clId="Web-{88B70772-DFE0-4D57-A93B-4E44FFF34D3A}" dt="2024-11-21T17:05:14.236" v="61" actId="20577"/>
        <pc:sldMkLst>
          <pc:docMk/>
          <pc:sldMk cId="4246432123" sldId="309"/>
        </pc:sldMkLst>
        <pc:spChg chg="mod">
          <ac:chgData name="Cassina Saidhbhin Olson" userId="S::clo235@nau.edu::d292d31d-2532-4ae1-96f3-016add4d0f00" providerId="AD" clId="Web-{88B70772-DFE0-4D57-A93B-4E44FFF34D3A}" dt="2024-11-21T17:05:14.236" v="61" actId="20577"/>
          <ac:spMkLst>
            <pc:docMk/>
            <pc:sldMk cId="4246432123" sldId="309"/>
            <ac:spMk id="3" creationId="{8F764575-3359-8A64-DF4D-86620649E790}"/>
          </ac:spMkLst>
        </pc:spChg>
      </pc:sldChg>
    </pc:docChg>
  </pc:docChgLst>
  <pc:docChgLst>
    <pc:chgData name="Nathan Mark Bastidas" userId="S::nmb325@nau.edu::6f21cb19-03a3-4fcc-9b51-d1c95242a8f0" providerId="AD" clId="Web-{0CB4E542-0CA9-4AE2-B064-BD08FBB1122F}"/>
    <pc:docChg chg="modSld">
      <pc:chgData name="Nathan Mark Bastidas" userId="S::nmb325@nau.edu::6f21cb19-03a3-4fcc-9b51-d1c95242a8f0" providerId="AD" clId="Web-{0CB4E542-0CA9-4AE2-B064-BD08FBB1122F}" dt="2024-12-04T04:41:19.760" v="3"/>
      <pc:docMkLst>
        <pc:docMk/>
      </pc:docMkLst>
      <pc:sldChg chg="modSp">
        <pc:chgData name="Nathan Mark Bastidas" userId="S::nmb325@nau.edu::6f21cb19-03a3-4fcc-9b51-d1c95242a8f0" providerId="AD" clId="Web-{0CB4E542-0CA9-4AE2-B064-BD08FBB1122F}" dt="2024-12-04T04:41:19.760" v="3"/>
        <pc:sldMkLst>
          <pc:docMk/>
          <pc:sldMk cId="4246432123" sldId="309"/>
        </pc:sldMkLst>
        <pc:graphicFrameChg chg="mod modGraphic">
          <ac:chgData name="Nathan Mark Bastidas" userId="S::nmb325@nau.edu::6f21cb19-03a3-4fcc-9b51-d1c95242a8f0" providerId="AD" clId="Web-{0CB4E542-0CA9-4AE2-B064-BD08FBB1122F}" dt="2024-12-04T04:41:19.760" v="3"/>
          <ac:graphicFrameMkLst>
            <pc:docMk/>
            <pc:sldMk cId="4246432123" sldId="309"/>
            <ac:graphicFrameMk id="4" creationId="{41817F52-87D3-DB8C-3DCB-BBDABE1BE3A6}"/>
          </ac:graphicFrameMkLst>
        </pc:graphicFrameChg>
      </pc:sldChg>
    </pc:docChg>
  </pc:docChgLst>
  <pc:docChgLst>
    <pc:chgData name="Shilo Alexis Bailey" userId="S::sab446@nau.edu::db7b177b-d84a-460d-a0a8-25395bb8fc6b" providerId="AD" clId="Web-{EB3D51F2-6343-24DD-458C-1E391A64D6EF}"/>
    <pc:docChg chg="modSld">
      <pc:chgData name="Shilo Alexis Bailey" userId="S::sab446@nau.edu::db7b177b-d84a-460d-a0a8-25395bb8fc6b" providerId="AD" clId="Web-{EB3D51F2-6343-24DD-458C-1E391A64D6EF}" dt="2024-02-05T05:06:50.113" v="268" actId="20577"/>
      <pc:docMkLst>
        <pc:docMk/>
      </pc:docMkLst>
      <pc:sldChg chg="addSp modSp">
        <pc:chgData name="Shilo Alexis Bailey" userId="S::sab446@nau.edu::db7b177b-d84a-460d-a0a8-25395bb8fc6b" providerId="AD" clId="Web-{EB3D51F2-6343-24DD-458C-1E391A64D6EF}" dt="2024-02-05T05:06:50.113" v="268" actId="20577"/>
        <pc:sldMkLst>
          <pc:docMk/>
          <pc:sldMk cId="705617999" sldId="260"/>
        </pc:sldMkLst>
      </pc:sldChg>
    </pc:docChg>
  </pc:docChgLst>
  <pc:docChgLst>
    <pc:chgData name="Nathan Mark Bastidas" userId="S::nmb325@nau.edu::6f21cb19-03a3-4fcc-9b51-d1c95242a8f0" providerId="AD" clId="Web-{B48864A5-BA5D-4C55-806C-CAC0F97ED665}"/>
    <pc:docChg chg="modSld">
      <pc:chgData name="Nathan Mark Bastidas" userId="S::nmb325@nau.edu::6f21cb19-03a3-4fcc-9b51-d1c95242a8f0" providerId="AD" clId="Web-{B48864A5-BA5D-4C55-806C-CAC0F97ED665}" dt="2024-02-05T23:03:44.480" v="212" actId="20577"/>
      <pc:docMkLst>
        <pc:docMk/>
      </pc:docMkLst>
      <pc:sldChg chg="modSp">
        <pc:chgData name="Nathan Mark Bastidas" userId="S::nmb325@nau.edu::6f21cb19-03a3-4fcc-9b51-d1c95242a8f0" providerId="AD" clId="Web-{B48864A5-BA5D-4C55-806C-CAC0F97ED665}" dt="2024-02-05T22:56:43.122" v="94" actId="20577"/>
        <pc:sldMkLst>
          <pc:docMk/>
          <pc:sldMk cId="705617999" sldId="260"/>
        </pc:sldMkLst>
      </pc:sldChg>
      <pc:sldChg chg="modSp">
        <pc:chgData name="Nathan Mark Bastidas" userId="S::nmb325@nau.edu::6f21cb19-03a3-4fcc-9b51-d1c95242a8f0" providerId="AD" clId="Web-{B48864A5-BA5D-4C55-806C-CAC0F97ED665}" dt="2024-02-05T23:03:44.480" v="212" actId="20577"/>
        <pc:sldMkLst>
          <pc:docMk/>
          <pc:sldMk cId="624808208" sldId="261"/>
        </pc:sldMkLst>
      </pc:sldChg>
      <pc:sldChg chg="modSp">
        <pc:chgData name="Nathan Mark Bastidas" userId="S::nmb325@nau.edu::6f21cb19-03a3-4fcc-9b51-d1c95242a8f0" providerId="AD" clId="Web-{B48864A5-BA5D-4C55-806C-CAC0F97ED665}" dt="2024-02-05T22:58:39.970" v="119" actId="20577"/>
        <pc:sldMkLst>
          <pc:docMk/>
          <pc:sldMk cId="1075100621" sldId="264"/>
        </pc:sldMkLst>
      </pc:sldChg>
      <pc:sldChg chg="modSp">
        <pc:chgData name="Nathan Mark Bastidas" userId="S::nmb325@nau.edu::6f21cb19-03a3-4fcc-9b51-d1c95242a8f0" providerId="AD" clId="Web-{B48864A5-BA5D-4C55-806C-CAC0F97ED665}" dt="2024-02-05T22:56:16.059" v="82" actId="20577"/>
        <pc:sldMkLst>
          <pc:docMk/>
          <pc:sldMk cId="634160923" sldId="267"/>
        </pc:sldMkLst>
      </pc:sldChg>
      <pc:sldChg chg="modSp">
        <pc:chgData name="Nathan Mark Bastidas" userId="S::nmb325@nau.edu::6f21cb19-03a3-4fcc-9b51-d1c95242a8f0" providerId="AD" clId="Web-{B48864A5-BA5D-4C55-806C-CAC0F97ED665}" dt="2024-02-05T22:58:46.220" v="122" actId="20577"/>
        <pc:sldMkLst>
          <pc:docMk/>
          <pc:sldMk cId="2540236225" sldId="270"/>
        </pc:sldMkLst>
      </pc:sldChg>
      <pc:sldChg chg="modSp">
        <pc:chgData name="Nathan Mark Bastidas" userId="S::nmb325@nau.edu::6f21cb19-03a3-4fcc-9b51-d1c95242a8f0" providerId="AD" clId="Web-{B48864A5-BA5D-4C55-806C-CAC0F97ED665}" dt="2024-02-05T22:58:57.392" v="130" actId="20577"/>
        <pc:sldMkLst>
          <pc:docMk/>
          <pc:sldMk cId="2221150300" sldId="271"/>
        </pc:sldMkLst>
      </pc:sldChg>
      <pc:sldChg chg="modSp">
        <pc:chgData name="Nathan Mark Bastidas" userId="S::nmb325@nau.edu::6f21cb19-03a3-4fcc-9b51-d1c95242a8f0" providerId="AD" clId="Web-{B48864A5-BA5D-4C55-806C-CAC0F97ED665}" dt="2024-02-05T23:02:24.243" v="189" actId="1076"/>
        <pc:sldMkLst>
          <pc:docMk/>
          <pc:sldMk cId="1575372416" sldId="273"/>
        </pc:sldMkLst>
      </pc:sldChg>
      <pc:sldChg chg="modSp">
        <pc:chgData name="Nathan Mark Bastidas" userId="S::nmb325@nau.edu::6f21cb19-03a3-4fcc-9b51-d1c95242a8f0" providerId="AD" clId="Web-{B48864A5-BA5D-4C55-806C-CAC0F97ED665}" dt="2024-02-05T22:59:34.722" v="150" actId="20577"/>
        <pc:sldMkLst>
          <pc:docMk/>
          <pc:sldMk cId="1033442859" sldId="275"/>
        </pc:sldMkLst>
      </pc:sldChg>
    </pc:docChg>
  </pc:docChgLst>
  <pc:docChgLst>
    <pc:chgData name="Cassina Saidhbhin Olson" userId="S::clo235@nau.edu::d292d31d-2532-4ae1-96f3-016add4d0f00" providerId="AD" clId="Web-{F251BC09-EF7B-4A18-8661-7AFC6DEA950E}"/>
    <pc:docChg chg="addSld delSld modSld sldOrd">
      <pc:chgData name="Cassina Saidhbhin Olson" userId="S::clo235@nau.edu::d292d31d-2532-4ae1-96f3-016add4d0f00" providerId="AD" clId="Web-{F251BC09-EF7B-4A18-8661-7AFC6DEA950E}" dt="2024-09-19T17:18:39.551" v="523"/>
      <pc:docMkLst>
        <pc:docMk/>
      </pc:docMkLst>
      <pc:sldChg chg="modSp">
        <pc:chgData name="Cassina Saidhbhin Olson" userId="S::clo235@nau.edu::d292d31d-2532-4ae1-96f3-016add4d0f00" providerId="AD" clId="Web-{F251BC09-EF7B-4A18-8661-7AFC6DEA950E}" dt="2024-09-19T17:03:59.546" v="99" actId="1076"/>
        <pc:sldMkLst>
          <pc:docMk/>
          <pc:sldMk cId="165918483" sldId="257"/>
        </pc:sldMkLst>
      </pc:sldChg>
      <pc:sldChg chg="addSp delSp modSp del ord">
        <pc:chgData name="Cassina Saidhbhin Olson" userId="S::clo235@nau.edu::d292d31d-2532-4ae1-96f3-016add4d0f00" providerId="AD" clId="Web-{F251BC09-EF7B-4A18-8661-7AFC6DEA950E}" dt="2024-09-19T17:12:15.057" v="206"/>
        <pc:sldMkLst>
          <pc:docMk/>
          <pc:sldMk cId="624808208" sldId="261"/>
        </pc:sldMkLst>
      </pc:sldChg>
      <pc:sldChg chg="addSp delSp modSp ord">
        <pc:chgData name="Cassina Saidhbhin Olson" userId="S::clo235@nau.edu::d292d31d-2532-4ae1-96f3-016add4d0f00" providerId="AD" clId="Web-{F251BC09-EF7B-4A18-8661-7AFC6DEA950E}" dt="2024-09-19T17:05:34.345" v="168" actId="20577"/>
        <pc:sldMkLst>
          <pc:docMk/>
          <pc:sldMk cId="319076914" sldId="289"/>
        </pc:sldMkLst>
      </pc:sldChg>
      <pc:sldChg chg="modSp add replId">
        <pc:chgData name="Cassina Saidhbhin Olson" userId="S::clo235@nau.edu::d292d31d-2532-4ae1-96f3-016add4d0f00" providerId="AD" clId="Web-{F251BC09-EF7B-4A18-8661-7AFC6DEA950E}" dt="2024-09-19T17:03:41.733" v="97" actId="1076"/>
        <pc:sldMkLst>
          <pc:docMk/>
          <pc:sldMk cId="497425409" sldId="301"/>
        </pc:sldMkLst>
      </pc:sldChg>
      <pc:sldChg chg="del">
        <pc:chgData name="Cassina Saidhbhin Olson" userId="S::clo235@nau.edu::d292d31d-2532-4ae1-96f3-016add4d0f00" providerId="AD" clId="Web-{F251BC09-EF7B-4A18-8661-7AFC6DEA950E}" dt="2024-09-19T16:56:47.754" v="0"/>
        <pc:sldMkLst>
          <pc:docMk/>
          <pc:sldMk cId="3744448223" sldId="301"/>
        </pc:sldMkLst>
      </pc:sldChg>
      <pc:sldChg chg="delSp modSp add del replId">
        <pc:chgData name="Cassina Saidhbhin Olson" userId="S::clo235@nau.edu::d292d31d-2532-4ae1-96f3-016add4d0f00" providerId="AD" clId="Web-{F251BC09-EF7B-4A18-8661-7AFC6DEA950E}" dt="2024-09-19T16:59:07.914" v="23"/>
        <pc:sldMkLst>
          <pc:docMk/>
          <pc:sldMk cId="1206605782" sldId="302"/>
        </pc:sldMkLst>
      </pc:sldChg>
      <pc:sldChg chg="delSp modSp add replId">
        <pc:chgData name="Cassina Saidhbhin Olson" userId="S::clo235@nau.edu::d292d31d-2532-4ae1-96f3-016add4d0f00" providerId="AD" clId="Web-{F251BC09-EF7B-4A18-8661-7AFC6DEA950E}" dt="2024-09-19T17:03:04.107" v="92" actId="20577"/>
        <pc:sldMkLst>
          <pc:docMk/>
          <pc:sldMk cId="2429427958" sldId="302"/>
        </pc:sldMkLst>
      </pc:sldChg>
      <pc:sldChg chg="new del">
        <pc:chgData name="Cassina Saidhbhin Olson" userId="S::clo235@nau.edu::d292d31d-2532-4ae1-96f3-016add4d0f00" providerId="AD" clId="Web-{F251BC09-EF7B-4A18-8661-7AFC6DEA950E}" dt="2024-09-19T17:09:48.413" v="178"/>
        <pc:sldMkLst>
          <pc:docMk/>
          <pc:sldMk cId="50134962" sldId="303"/>
        </pc:sldMkLst>
      </pc:sldChg>
      <pc:sldChg chg="new del">
        <pc:chgData name="Cassina Saidhbhin Olson" userId="S::clo235@nau.edu::d292d31d-2532-4ae1-96f3-016add4d0f00" providerId="AD" clId="Web-{F251BC09-EF7B-4A18-8661-7AFC6DEA950E}" dt="2024-09-19T17:10:06.757" v="180"/>
        <pc:sldMkLst>
          <pc:docMk/>
          <pc:sldMk cId="588365900" sldId="303"/>
        </pc:sldMkLst>
      </pc:sldChg>
      <pc:sldChg chg="new del">
        <pc:chgData name="Cassina Saidhbhin Olson" userId="S::clo235@nau.edu::d292d31d-2532-4ae1-96f3-016add4d0f00" providerId="AD" clId="Web-{F251BC09-EF7B-4A18-8661-7AFC6DEA950E}" dt="2024-09-19T17:09:29.882" v="176"/>
        <pc:sldMkLst>
          <pc:docMk/>
          <pc:sldMk cId="2692875781" sldId="303"/>
        </pc:sldMkLst>
      </pc:sldChg>
      <pc:sldChg chg="addSp delSp modSp new">
        <pc:chgData name="Cassina Saidhbhin Olson" userId="S::clo235@nau.edu::d292d31d-2532-4ae1-96f3-016add4d0f00" providerId="AD" clId="Web-{F251BC09-EF7B-4A18-8661-7AFC6DEA950E}" dt="2024-09-19T17:12:02.729" v="205" actId="20577"/>
        <pc:sldMkLst>
          <pc:docMk/>
          <pc:sldMk cId="4267887310" sldId="303"/>
        </pc:sldMkLst>
      </pc:sldChg>
      <pc:sldChg chg="delSp modSp add replId">
        <pc:chgData name="Cassina Saidhbhin Olson" userId="S::clo235@nau.edu::d292d31d-2532-4ae1-96f3-016add4d0f00" providerId="AD" clId="Web-{F251BC09-EF7B-4A18-8661-7AFC6DEA950E}" dt="2024-09-19T17:17:24.080" v="422"/>
        <pc:sldMkLst>
          <pc:docMk/>
          <pc:sldMk cId="4267235246" sldId="304"/>
        </pc:sldMkLst>
      </pc:sldChg>
      <pc:sldChg chg="modSp add replId">
        <pc:chgData name="Cassina Saidhbhin Olson" userId="S::clo235@nau.edu::d292d31d-2532-4ae1-96f3-016add4d0f00" providerId="AD" clId="Web-{F251BC09-EF7B-4A18-8661-7AFC6DEA950E}" dt="2024-09-19T17:18:39.551" v="523"/>
        <pc:sldMkLst>
          <pc:docMk/>
          <pc:sldMk cId="923332323" sldId="305"/>
        </pc:sldMkLst>
      </pc:sldChg>
    </pc:docChg>
  </pc:docChgLst>
  <pc:docChgLst>
    <pc:chgData name="Shilo Alexis Bailey" userId="S::sab446@nau.edu::db7b177b-d84a-460d-a0a8-25395bb8fc6b" providerId="AD" clId="Web-{836A7C7D-030A-74AB-B44B-C19F7D2B314B}"/>
    <pc:docChg chg="modSld">
      <pc:chgData name="Shilo Alexis Bailey" userId="S::sab446@nau.edu::db7b177b-d84a-460d-a0a8-25395bb8fc6b" providerId="AD" clId="Web-{836A7C7D-030A-74AB-B44B-C19F7D2B314B}" dt="2024-02-05T01:46:40.026" v="956" actId="20577"/>
      <pc:docMkLst>
        <pc:docMk/>
      </pc:docMkLst>
      <pc:sldChg chg="addSp modSp">
        <pc:chgData name="Shilo Alexis Bailey" userId="S::sab446@nau.edu::db7b177b-d84a-460d-a0a8-25395bb8fc6b" providerId="AD" clId="Web-{836A7C7D-030A-74AB-B44B-C19F7D2B314B}" dt="2024-02-05T01:45:04.493" v="951"/>
        <pc:sldMkLst>
          <pc:docMk/>
          <pc:sldMk cId="624808208" sldId="261"/>
        </pc:sldMkLst>
      </pc:sldChg>
      <pc:sldChg chg="addSp delSp modSp">
        <pc:chgData name="Shilo Alexis Bailey" userId="S::sab446@nau.edu::db7b177b-d84a-460d-a0a8-25395bb8fc6b" providerId="AD" clId="Web-{836A7C7D-030A-74AB-B44B-C19F7D2B314B}" dt="2024-02-05T01:46:40.026" v="956" actId="20577"/>
        <pc:sldMkLst>
          <pc:docMk/>
          <pc:sldMk cId="4225273145" sldId="265"/>
        </pc:sldMkLst>
      </pc:sldChg>
    </pc:docChg>
  </pc:docChgLst>
  <pc:docChgLst>
    <pc:chgData name="Cassina Saidhbhin Olson" userId="S::clo235@nau.edu::d292d31d-2532-4ae1-96f3-016add4d0f00" providerId="AD" clId="Web-{12C5F291-7665-4961-BFC9-A45903A9C9EF}"/>
    <pc:docChg chg="modSld">
      <pc:chgData name="Cassina Saidhbhin Olson" userId="S::clo235@nau.edu::d292d31d-2532-4ae1-96f3-016add4d0f00" providerId="AD" clId="Web-{12C5F291-7665-4961-BFC9-A45903A9C9EF}" dt="2024-09-27T01:08:31.539" v="8" actId="1076"/>
      <pc:docMkLst>
        <pc:docMk/>
      </pc:docMkLst>
      <pc:sldChg chg="addSp delSp modSp">
        <pc:chgData name="Cassina Saidhbhin Olson" userId="S::clo235@nau.edu::d292d31d-2532-4ae1-96f3-016add4d0f00" providerId="AD" clId="Web-{12C5F291-7665-4961-BFC9-A45903A9C9EF}" dt="2024-09-27T01:08:31.539" v="8" actId="1076"/>
        <pc:sldMkLst>
          <pc:docMk/>
          <pc:sldMk cId="735538365" sldId="306"/>
        </pc:sldMkLst>
      </pc:sldChg>
    </pc:docChg>
  </pc:docChgLst>
  <pc:docChgLst>
    <pc:chgData name="Nathan Mark Bastidas" userId="S::nmb325@nau.edu::6f21cb19-03a3-4fcc-9b51-d1c95242a8f0" providerId="AD" clId="Web-{9862FD0E-D71B-4328-A287-066B58FC6886}"/>
    <pc:docChg chg="modSld">
      <pc:chgData name="Nathan Mark Bastidas" userId="S::nmb325@nau.edu::6f21cb19-03a3-4fcc-9b51-d1c95242a8f0" providerId="AD" clId="Web-{9862FD0E-D71B-4328-A287-066B58FC6886}" dt="2024-02-04T23:56:42.847" v="41" actId="20577"/>
      <pc:docMkLst>
        <pc:docMk/>
      </pc:docMkLst>
      <pc:sldChg chg="addSp delSp modSp">
        <pc:chgData name="Nathan Mark Bastidas" userId="S::nmb325@nau.edu::6f21cb19-03a3-4fcc-9b51-d1c95242a8f0" providerId="AD" clId="Web-{9862FD0E-D71B-4328-A287-066B58FC6886}" dt="2024-02-04T23:56:42.847" v="41" actId="20577"/>
        <pc:sldMkLst>
          <pc:docMk/>
          <pc:sldMk cId="1075100621" sldId="264"/>
        </pc:sldMkLst>
      </pc:sldChg>
    </pc:docChg>
  </pc:docChgLst>
  <pc:docChgLst>
    <pc:chgData name="Shilo Alexis Bailey" userId="S::sab446@nau.edu::db7b177b-d84a-460d-a0a8-25395bb8fc6b" providerId="AD" clId="Web-{E233912A-C449-5B91-EDF7-7F9009F98F86}"/>
    <pc:docChg chg="addSld delSld modSld">
      <pc:chgData name="Shilo Alexis Bailey" userId="S::sab446@nau.edu::db7b177b-d84a-460d-a0a8-25395bb8fc6b" providerId="AD" clId="Web-{E233912A-C449-5B91-EDF7-7F9009F98F86}" dt="2024-11-22T01:27:47.507" v="238" actId="1076"/>
      <pc:docMkLst>
        <pc:docMk/>
      </pc:docMkLst>
      <pc:sldChg chg="modSp">
        <pc:chgData name="Shilo Alexis Bailey" userId="S::sab446@nau.edu::db7b177b-d84a-460d-a0a8-25395bb8fc6b" providerId="AD" clId="Web-{E233912A-C449-5B91-EDF7-7F9009F98F86}" dt="2024-11-22T01:15:09.297" v="233"/>
        <pc:sldMkLst>
          <pc:docMk/>
          <pc:sldMk cId="4246432123" sldId="309"/>
        </pc:sldMkLst>
        <pc:graphicFrameChg chg="mod modGraphic">
          <ac:chgData name="Shilo Alexis Bailey" userId="S::sab446@nau.edu::db7b177b-d84a-460d-a0a8-25395bb8fc6b" providerId="AD" clId="Web-{E233912A-C449-5B91-EDF7-7F9009F98F86}" dt="2024-11-22T01:15:09.297" v="233"/>
          <ac:graphicFrameMkLst>
            <pc:docMk/>
            <pc:sldMk cId="4246432123" sldId="309"/>
            <ac:graphicFrameMk id="4" creationId="{41817F52-87D3-DB8C-3DCB-BBDABE1BE3A6}"/>
          </ac:graphicFrameMkLst>
        </pc:graphicFrameChg>
      </pc:sldChg>
      <pc:sldChg chg="addSp delSp modSp new">
        <pc:chgData name="Shilo Alexis Bailey" userId="S::sab446@nau.edu::db7b177b-d84a-460d-a0a8-25395bb8fc6b" providerId="AD" clId="Web-{E233912A-C449-5B91-EDF7-7F9009F98F86}" dt="2024-11-22T01:13:28.289" v="230" actId="1076"/>
        <pc:sldMkLst>
          <pc:docMk/>
          <pc:sldMk cId="2934421775" sldId="315"/>
        </pc:sldMkLst>
        <pc:spChg chg="mod">
          <ac:chgData name="Shilo Alexis Bailey" userId="S::sab446@nau.edu::db7b177b-d84a-460d-a0a8-25395bb8fc6b" providerId="AD" clId="Web-{E233912A-C449-5B91-EDF7-7F9009F98F86}" dt="2024-11-22T01:00:14.498" v="204" actId="20577"/>
          <ac:spMkLst>
            <pc:docMk/>
            <pc:sldMk cId="2934421775" sldId="315"/>
            <ac:spMk id="3" creationId="{1DB98D3D-1B81-3DCC-089B-4784B91B20A6}"/>
          </ac:spMkLst>
        </pc:spChg>
        <pc:spChg chg="mod">
          <ac:chgData name="Shilo Alexis Bailey" userId="S::sab446@nau.edu::db7b177b-d84a-460d-a0a8-25395bb8fc6b" providerId="AD" clId="Web-{E233912A-C449-5B91-EDF7-7F9009F98F86}" dt="2024-11-21T23:45:25.961" v="26" actId="1076"/>
          <ac:spMkLst>
            <pc:docMk/>
            <pc:sldMk cId="2934421775" sldId="315"/>
            <ac:spMk id="6" creationId="{1CEA8768-C1B0-A957-583E-DFE16EC74F5E}"/>
          </ac:spMkLst>
        </pc:spChg>
        <pc:spChg chg="add mod">
          <ac:chgData name="Shilo Alexis Bailey" userId="S::sab446@nau.edu::db7b177b-d84a-460d-a0a8-25395bb8fc6b" providerId="AD" clId="Web-{E233912A-C449-5B91-EDF7-7F9009F98F86}" dt="2024-11-22T01:13:28.289" v="230" actId="1076"/>
          <ac:spMkLst>
            <pc:docMk/>
            <pc:sldMk cId="2934421775" sldId="315"/>
            <ac:spMk id="7" creationId="{037CFC80-AA53-A49D-E1C4-9F4271E67102}"/>
          </ac:spMkLst>
        </pc:spChg>
        <pc:graphicFrameChg chg="add mod modGraphic">
          <ac:chgData name="Shilo Alexis Bailey" userId="S::sab446@nau.edu::db7b177b-d84a-460d-a0a8-25395bb8fc6b" providerId="AD" clId="Web-{E233912A-C449-5B91-EDF7-7F9009F98F86}" dt="2024-11-22T00:06:07.340" v="78" actId="1076"/>
          <ac:graphicFrameMkLst>
            <pc:docMk/>
            <pc:sldMk cId="2934421775" sldId="315"/>
            <ac:graphicFrameMk id="10" creationId="{4CA37E89-D14A-A7B1-28A1-8877FC96CC13}"/>
          </ac:graphicFrameMkLst>
        </pc:graphicFrameChg>
        <pc:picChg chg="add mod">
          <ac:chgData name="Shilo Alexis Bailey" userId="S::sab446@nau.edu::db7b177b-d84a-460d-a0a8-25395bb8fc6b" providerId="AD" clId="Web-{E233912A-C449-5B91-EDF7-7F9009F98F86}" dt="2024-11-22T00:06:03.012" v="77" actId="1076"/>
          <ac:picMkLst>
            <pc:docMk/>
            <pc:sldMk cId="2934421775" sldId="315"/>
            <ac:picMk id="11" creationId="{EB12AB4D-6460-9EC3-301D-05BB28BC0CCD}"/>
          </ac:picMkLst>
        </pc:picChg>
      </pc:sldChg>
      <pc:sldChg chg="modSp">
        <pc:chgData name="Shilo Alexis Bailey" userId="S::sab446@nau.edu::db7b177b-d84a-460d-a0a8-25395bb8fc6b" providerId="AD" clId="Web-{E233912A-C449-5B91-EDF7-7F9009F98F86}" dt="2024-11-22T00:47:52.118" v="145" actId="20577"/>
        <pc:sldMkLst>
          <pc:docMk/>
          <pc:sldMk cId="2155897756" sldId="316"/>
        </pc:sldMkLst>
        <pc:spChg chg="mod">
          <ac:chgData name="Shilo Alexis Bailey" userId="S::sab446@nau.edu::db7b177b-d84a-460d-a0a8-25395bb8fc6b" providerId="AD" clId="Web-{E233912A-C449-5B91-EDF7-7F9009F98F86}" dt="2024-11-22T00:47:45.867" v="144" actId="20577"/>
          <ac:spMkLst>
            <pc:docMk/>
            <pc:sldMk cId="2155897756" sldId="316"/>
            <ac:spMk id="5" creationId="{CF100A8D-D98C-B1A0-A4A3-EA2A58127459}"/>
          </ac:spMkLst>
        </pc:spChg>
        <pc:spChg chg="mod">
          <ac:chgData name="Shilo Alexis Bailey" userId="S::sab446@nau.edu::db7b177b-d84a-460d-a0a8-25395bb8fc6b" providerId="AD" clId="Web-{E233912A-C449-5B91-EDF7-7F9009F98F86}" dt="2024-11-22T00:47:52.118" v="145" actId="20577"/>
          <ac:spMkLst>
            <pc:docMk/>
            <pc:sldMk cId="2155897756" sldId="316"/>
            <ac:spMk id="7" creationId="{A1307559-9EA5-AEEE-9265-267FF98FB2E5}"/>
          </ac:spMkLst>
        </pc:spChg>
      </pc:sldChg>
      <pc:sldChg chg="addSp delSp modSp new">
        <pc:chgData name="Shilo Alexis Bailey" userId="S::sab446@nau.edu::db7b177b-d84a-460d-a0a8-25395bb8fc6b" providerId="AD" clId="Web-{E233912A-C449-5B91-EDF7-7F9009F98F86}" dt="2024-11-22T01:27:47.507" v="238" actId="1076"/>
        <pc:sldMkLst>
          <pc:docMk/>
          <pc:sldMk cId="307043081" sldId="317"/>
        </pc:sldMkLst>
        <pc:spChg chg="mod">
          <ac:chgData name="Shilo Alexis Bailey" userId="S::sab446@nau.edu::db7b177b-d84a-460d-a0a8-25395bb8fc6b" providerId="AD" clId="Web-{E233912A-C449-5B91-EDF7-7F9009F98F86}" dt="2024-11-22T01:01:26.316" v="226" actId="20577"/>
          <ac:spMkLst>
            <pc:docMk/>
            <pc:sldMk cId="307043081" sldId="317"/>
            <ac:spMk id="3" creationId="{43C6E148-4DF6-9A71-D836-9CF4113EB960}"/>
          </ac:spMkLst>
        </pc:spChg>
        <pc:spChg chg="add mod">
          <ac:chgData name="Shilo Alexis Bailey" userId="S::sab446@nau.edu::db7b177b-d84a-460d-a0a8-25395bb8fc6b" providerId="AD" clId="Web-{E233912A-C449-5B91-EDF7-7F9009F98F86}" dt="2024-11-22T01:27:47.507" v="238" actId="1076"/>
          <ac:spMkLst>
            <pc:docMk/>
            <pc:sldMk cId="307043081" sldId="317"/>
            <ac:spMk id="10" creationId="{37CE1331-D8A8-7479-74E4-E15719AB9D30}"/>
          </ac:spMkLst>
        </pc:spChg>
        <pc:picChg chg="add mod ord modCrop">
          <ac:chgData name="Shilo Alexis Bailey" userId="S::sab446@nau.edu::db7b177b-d84a-460d-a0a8-25395bb8fc6b" providerId="AD" clId="Web-{E233912A-C449-5B91-EDF7-7F9009F98F86}" dt="2024-11-21T23:43:44.690" v="16" actId="1076"/>
          <ac:picMkLst>
            <pc:docMk/>
            <pc:sldMk cId="307043081" sldId="317"/>
            <ac:picMk id="4" creationId="{5853FE59-B426-E54D-DB89-D5AE41077F10}"/>
          </ac:picMkLst>
        </pc:picChg>
        <pc:picChg chg="add mod modCrop">
          <ac:chgData name="Shilo Alexis Bailey" userId="S::sab446@nau.edu::db7b177b-d84a-460d-a0a8-25395bb8fc6b" providerId="AD" clId="Web-{E233912A-C449-5B91-EDF7-7F9009F98F86}" dt="2024-11-22T00:45:08.559" v="83" actId="1076"/>
          <ac:picMkLst>
            <pc:docMk/>
            <pc:sldMk cId="307043081" sldId="317"/>
            <ac:picMk id="6" creationId="{9C6961D5-0929-EDF6-6FA4-D315C544B2BB}"/>
          </ac:picMkLst>
        </pc:picChg>
        <pc:picChg chg="add mod modCrop">
          <ac:chgData name="Shilo Alexis Bailey" userId="S::sab446@nau.edu::db7b177b-d84a-460d-a0a8-25395bb8fc6b" providerId="AD" clId="Web-{E233912A-C449-5B91-EDF7-7F9009F98F86}" dt="2024-11-21T23:45:09.304" v="24" actId="1076"/>
          <ac:picMkLst>
            <pc:docMk/>
            <pc:sldMk cId="307043081" sldId="317"/>
            <ac:picMk id="7" creationId="{16E89A7C-4AE4-962E-635A-E3B3062103AF}"/>
          </ac:picMkLst>
        </pc:picChg>
      </pc:sldChg>
      <pc:sldChg chg="addSp modSp">
        <pc:chgData name="Shilo Alexis Bailey" userId="S::sab446@nau.edu::db7b177b-d84a-460d-a0a8-25395bb8fc6b" providerId="AD" clId="Web-{E233912A-C449-5B91-EDF7-7F9009F98F86}" dt="2024-11-22T01:13:13.023" v="228" actId="1076"/>
        <pc:sldMkLst>
          <pc:docMk/>
          <pc:sldMk cId="1239375797" sldId="318"/>
        </pc:sldMkLst>
        <pc:spChg chg="mod">
          <ac:chgData name="Shilo Alexis Bailey" userId="S::sab446@nau.edu::db7b177b-d84a-460d-a0a8-25395bb8fc6b" providerId="AD" clId="Web-{E233912A-C449-5B91-EDF7-7F9009F98F86}" dt="2024-11-22T01:00:39.844" v="224" actId="20577"/>
          <ac:spMkLst>
            <pc:docMk/>
            <pc:sldMk cId="1239375797" sldId="318"/>
            <ac:spMk id="3" creationId="{3C899AA5-BC9F-577A-D83D-13A5FBA52BFE}"/>
          </ac:spMkLst>
        </pc:spChg>
        <pc:spChg chg="add mod">
          <ac:chgData name="Shilo Alexis Bailey" userId="S::sab446@nau.edu::db7b177b-d84a-460d-a0a8-25395bb8fc6b" providerId="AD" clId="Web-{E233912A-C449-5B91-EDF7-7F9009F98F86}" dt="2024-11-22T01:13:13.023" v="228" actId="1076"/>
          <ac:spMkLst>
            <pc:docMk/>
            <pc:sldMk cId="1239375797" sldId="318"/>
            <ac:spMk id="8" creationId="{37F00239-A7DF-1168-5473-1DEF38D8502A}"/>
          </ac:spMkLst>
        </pc:spChg>
        <pc:spChg chg="add mod">
          <ac:chgData name="Shilo Alexis Bailey" userId="S::sab446@nau.edu::db7b177b-d84a-460d-a0a8-25395bb8fc6b" providerId="AD" clId="Web-{E233912A-C449-5B91-EDF7-7F9009F98F86}" dt="2024-11-22T00:47:37.226" v="142" actId="1076"/>
          <ac:spMkLst>
            <pc:docMk/>
            <pc:sldMk cId="1239375797" sldId="318"/>
            <ac:spMk id="10" creationId="{579C6150-71D8-4E48-FAE8-A639216EE1E5}"/>
          </ac:spMkLst>
        </pc:spChg>
        <pc:graphicFrameChg chg="add mod">
          <ac:chgData name="Shilo Alexis Bailey" userId="S::sab446@nau.edu::db7b177b-d84a-460d-a0a8-25395bb8fc6b" providerId="AD" clId="Web-{E233912A-C449-5B91-EDF7-7F9009F98F86}" dt="2024-11-22T01:13:07.335" v="227" actId="1076"/>
          <ac:graphicFrameMkLst>
            <pc:docMk/>
            <pc:sldMk cId="1239375797" sldId="318"/>
            <ac:graphicFrameMk id="7" creationId="{F1A16DF7-CE35-6CF5-860B-574CFB1FDB77}"/>
          </ac:graphicFrameMkLst>
        </pc:graphicFrameChg>
        <pc:picChg chg="mod">
          <ac:chgData name="Shilo Alexis Bailey" userId="S::sab446@nau.edu::db7b177b-d84a-460d-a0a8-25395bb8fc6b" providerId="AD" clId="Web-{E233912A-C449-5B91-EDF7-7F9009F98F86}" dt="2024-11-22T00:46:51.410" v="125" actId="1076"/>
          <ac:picMkLst>
            <pc:docMk/>
            <pc:sldMk cId="1239375797" sldId="318"/>
            <ac:picMk id="6" creationId="{12A8EA80-BB09-8019-721C-64FFBAC0A8C3}"/>
          </ac:picMkLst>
        </pc:picChg>
      </pc:sldChg>
      <pc:sldChg chg="add del replId">
        <pc:chgData name="Shilo Alexis Bailey" userId="S::sab446@nau.edu::db7b177b-d84a-460d-a0a8-25395bb8fc6b" providerId="AD" clId="Web-{E233912A-C449-5B91-EDF7-7F9009F98F86}" dt="2024-11-22T00:47:07.271" v="127"/>
        <pc:sldMkLst>
          <pc:docMk/>
          <pc:sldMk cId="3428984253" sldId="320"/>
        </pc:sldMkLst>
      </pc:sldChg>
    </pc:docChg>
  </pc:docChgLst>
  <pc:docChgLst>
    <pc:chgData name="Shilo Alexis Bailey" userId="S::sab446@nau.edu::db7b177b-d84a-460d-a0a8-25395bb8fc6b" providerId="AD" clId="Web-{15BC50EA-96C4-D613-A412-A133E9B8335E}"/>
    <pc:docChg chg="modSld">
      <pc:chgData name="Shilo Alexis Bailey" userId="S::sab446@nau.edu::db7b177b-d84a-460d-a0a8-25395bb8fc6b" providerId="AD" clId="Web-{15BC50EA-96C4-D613-A412-A133E9B8335E}" dt="2024-12-02T04:24:19.294" v="50" actId="20577"/>
      <pc:docMkLst>
        <pc:docMk/>
      </pc:docMkLst>
      <pc:sldChg chg="addSp modSp">
        <pc:chgData name="Shilo Alexis Bailey" userId="S::sab446@nau.edu::db7b177b-d84a-460d-a0a8-25395bb8fc6b" providerId="AD" clId="Web-{15BC50EA-96C4-D613-A412-A133E9B8335E}" dt="2024-12-02T04:24:04.153" v="46" actId="1076"/>
        <pc:sldMkLst>
          <pc:docMk/>
          <pc:sldMk cId="2072023277" sldId="323"/>
        </pc:sldMkLst>
        <pc:spChg chg="add mod">
          <ac:chgData name="Shilo Alexis Bailey" userId="S::sab446@nau.edu::db7b177b-d84a-460d-a0a8-25395bb8fc6b" providerId="AD" clId="Web-{15BC50EA-96C4-D613-A412-A133E9B8335E}" dt="2024-12-02T04:24:04.153" v="46" actId="1076"/>
          <ac:spMkLst>
            <pc:docMk/>
            <pc:sldMk cId="2072023277" sldId="323"/>
            <ac:spMk id="7" creationId="{0774C430-E7E8-888F-14D1-52444F2958B2}"/>
          </ac:spMkLst>
        </pc:spChg>
        <pc:picChg chg="add mod">
          <ac:chgData name="Shilo Alexis Bailey" userId="S::sab446@nau.edu::db7b177b-d84a-460d-a0a8-25395bb8fc6b" providerId="AD" clId="Web-{15BC50EA-96C4-D613-A412-A133E9B8335E}" dt="2024-12-02T04:23:01.198" v="2" actId="1076"/>
          <ac:picMkLst>
            <pc:docMk/>
            <pc:sldMk cId="2072023277" sldId="323"/>
            <ac:picMk id="2" creationId="{C70C0F1E-F2A6-9F43-2FE1-DCC1EA662135}"/>
          </ac:picMkLst>
        </pc:picChg>
        <pc:picChg chg="mod">
          <ac:chgData name="Shilo Alexis Bailey" userId="S::sab446@nau.edu::db7b177b-d84a-460d-a0a8-25395bb8fc6b" providerId="AD" clId="Web-{15BC50EA-96C4-D613-A412-A133E9B8335E}" dt="2024-12-02T04:22:51.744" v="0" actId="1076"/>
          <ac:picMkLst>
            <pc:docMk/>
            <pc:sldMk cId="2072023277" sldId="323"/>
            <ac:picMk id="4" creationId="{17497C1C-F9EF-D505-2026-BD545166393D}"/>
          </ac:picMkLst>
        </pc:picChg>
      </pc:sldChg>
      <pc:sldChg chg="modSp">
        <pc:chgData name="Shilo Alexis Bailey" userId="S::sab446@nau.edu::db7b177b-d84a-460d-a0a8-25395bb8fc6b" providerId="AD" clId="Web-{15BC50EA-96C4-D613-A412-A133E9B8335E}" dt="2024-12-02T04:24:19.294" v="50" actId="20577"/>
        <pc:sldMkLst>
          <pc:docMk/>
          <pc:sldMk cId="1098633557" sldId="324"/>
        </pc:sldMkLst>
        <pc:spChg chg="mod">
          <ac:chgData name="Shilo Alexis Bailey" userId="S::sab446@nau.edu::db7b177b-d84a-460d-a0a8-25395bb8fc6b" providerId="AD" clId="Web-{15BC50EA-96C4-D613-A412-A133E9B8335E}" dt="2024-12-02T04:24:19.294" v="50" actId="20577"/>
          <ac:spMkLst>
            <pc:docMk/>
            <pc:sldMk cId="1098633557" sldId="324"/>
            <ac:spMk id="7" creationId="{A19411E1-56C9-30C6-328A-DE5E3A928F5D}"/>
          </ac:spMkLst>
        </pc:spChg>
      </pc:sldChg>
      <pc:sldChg chg="addSp modSp">
        <pc:chgData name="Shilo Alexis Bailey" userId="S::sab446@nau.edu::db7b177b-d84a-460d-a0a8-25395bb8fc6b" providerId="AD" clId="Web-{15BC50EA-96C4-D613-A412-A133E9B8335E}" dt="2024-12-02T04:24:11.403" v="48" actId="20577"/>
        <pc:sldMkLst>
          <pc:docMk/>
          <pc:sldMk cId="1792499997" sldId="325"/>
        </pc:sldMkLst>
        <pc:spChg chg="mod">
          <ac:chgData name="Shilo Alexis Bailey" userId="S::sab446@nau.edu::db7b177b-d84a-460d-a0a8-25395bb8fc6b" providerId="AD" clId="Web-{15BC50EA-96C4-D613-A412-A133E9B8335E}" dt="2024-12-02T04:24:11.403" v="48" actId="20577"/>
          <ac:spMkLst>
            <pc:docMk/>
            <pc:sldMk cId="1792499997" sldId="325"/>
            <ac:spMk id="5" creationId="{9145DD89-A494-F843-CCD1-3E44CA0D0EF0}"/>
          </ac:spMkLst>
        </pc:spChg>
        <pc:spChg chg="add">
          <ac:chgData name="Shilo Alexis Bailey" userId="S::sab446@nau.edu::db7b177b-d84a-460d-a0a8-25395bb8fc6b" providerId="AD" clId="Web-{15BC50EA-96C4-D613-A412-A133E9B8335E}" dt="2024-12-02T04:24:08.137" v="47"/>
          <ac:spMkLst>
            <pc:docMk/>
            <pc:sldMk cId="1792499997" sldId="325"/>
            <ac:spMk id="7" creationId="{6C1FC14E-2DA1-5AA2-6E20-89A97810B82C}"/>
          </ac:spMkLst>
        </pc:spChg>
        <pc:picChg chg="add mod">
          <ac:chgData name="Shilo Alexis Bailey" userId="S::sab446@nau.edu::db7b177b-d84a-460d-a0a8-25395bb8fc6b" providerId="AD" clId="Web-{15BC50EA-96C4-D613-A412-A133E9B8335E}" dt="2024-12-02T04:23:12.385" v="5" actId="1076"/>
          <ac:picMkLst>
            <pc:docMk/>
            <pc:sldMk cId="1792499997" sldId="325"/>
            <ac:picMk id="2" creationId="{4C73EB50-C6CC-D0A8-F14A-8487DE5EEE74}"/>
          </ac:picMkLst>
        </pc:picChg>
        <pc:picChg chg="mod">
          <ac:chgData name="Shilo Alexis Bailey" userId="S::sab446@nau.edu::db7b177b-d84a-460d-a0a8-25395bb8fc6b" providerId="AD" clId="Web-{15BC50EA-96C4-D613-A412-A133E9B8335E}" dt="2024-12-02T04:23:05.979" v="3" actId="1076"/>
          <ac:picMkLst>
            <pc:docMk/>
            <pc:sldMk cId="1792499997" sldId="325"/>
            <ac:picMk id="10" creationId="{28C679FC-4596-2B11-8C2C-C19784956976}"/>
          </ac:picMkLst>
        </pc:picChg>
      </pc:sldChg>
    </pc:docChg>
  </pc:docChgLst>
  <pc:docChgLst>
    <pc:chgData name="Cassina Saidhbhin Olson" userId="S::clo235@nau.edu::d292d31d-2532-4ae1-96f3-016add4d0f00" providerId="AD" clId="Web-{6382917A-637B-484C-A377-DC424CA24154}"/>
    <pc:docChg chg="modSld">
      <pc:chgData name="Cassina Saidhbhin Olson" userId="S::clo235@nau.edu::d292d31d-2532-4ae1-96f3-016add4d0f00" providerId="AD" clId="Web-{6382917A-637B-484C-A377-DC424CA24154}" dt="2024-04-01T16:09:42.060" v="18"/>
      <pc:docMkLst>
        <pc:docMk/>
      </pc:docMkLst>
      <pc:sldChg chg="modSp">
        <pc:chgData name="Cassina Saidhbhin Olson" userId="S::clo235@nau.edu::d292d31d-2532-4ae1-96f3-016add4d0f00" providerId="AD" clId="Web-{6382917A-637B-484C-A377-DC424CA24154}" dt="2024-04-01T16:09:23.590" v="11" actId="20577"/>
        <pc:sldMkLst>
          <pc:docMk/>
          <pc:sldMk cId="629060501" sldId="282"/>
        </pc:sldMkLst>
      </pc:sldChg>
      <pc:sldChg chg="delSp">
        <pc:chgData name="Cassina Saidhbhin Olson" userId="S::clo235@nau.edu::d292d31d-2532-4ae1-96f3-016add4d0f00" providerId="AD" clId="Web-{6382917A-637B-484C-A377-DC424CA24154}" dt="2024-04-01T16:09:38.560" v="17"/>
        <pc:sldMkLst>
          <pc:docMk/>
          <pc:sldMk cId="4291600532" sldId="295"/>
        </pc:sldMkLst>
      </pc:sldChg>
      <pc:sldChg chg="delSp">
        <pc:chgData name="Cassina Saidhbhin Olson" userId="S::clo235@nau.edu::d292d31d-2532-4ae1-96f3-016add4d0f00" providerId="AD" clId="Web-{6382917A-637B-484C-A377-DC424CA24154}" dt="2024-04-01T16:09:42.060" v="18"/>
        <pc:sldMkLst>
          <pc:docMk/>
          <pc:sldMk cId="958970464" sldId="296"/>
        </pc:sldMkLst>
      </pc:sldChg>
      <pc:sldChg chg="modSp">
        <pc:chgData name="Cassina Saidhbhin Olson" userId="S::clo235@nau.edu::d292d31d-2532-4ae1-96f3-016add4d0f00" providerId="AD" clId="Web-{6382917A-637B-484C-A377-DC424CA24154}" dt="2024-04-01T16:09:31.387" v="16" actId="20577"/>
        <pc:sldMkLst>
          <pc:docMk/>
          <pc:sldMk cId="532995714" sldId="297"/>
        </pc:sldMkLst>
      </pc:sldChg>
    </pc:docChg>
  </pc:docChgLst>
  <pc:docChgLst>
    <pc:chgData name="Carter Ryan Rhoades" userId="S::crr354@nau.edu::8d3a951e-3862-4c1a-a782-4254293d9c22" providerId="AD" clId="Web-{A3EB1F32-CAC9-4DA3-45B5-56A8DDD86524}"/>
    <pc:docChg chg="addSld delSld modSld sldOrd">
      <pc:chgData name="Carter Ryan Rhoades" userId="S::crr354@nau.edu::8d3a951e-3862-4c1a-a782-4254293d9c22" providerId="AD" clId="Web-{A3EB1F32-CAC9-4DA3-45B5-56A8DDD86524}" dt="2024-04-01T05:09:14.895" v="1918" actId="14100"/>
      <pc:docMkLst>
        <pc:docMk/>
      </pc:docMkLst>
      <pc:sldChg chg="addSp delSp modSp ord">
        <pc:chgData name="Carter Ryan Rhoades" userId="S::crr354@nau.edu::8d3a951e-3862-4c1a-a782-4254293d9c22" providerId="AD" clId="Web-{A3EB1F32-CAC9-4DA3-45B5-56A8DDD86524}" dt="2024-04-01T04:53:52.715" v="1709"/>
        <pc:sldMkLst>
          <pc:docMk/>
          <pc:sldMk cId="3154332396" sldId="259"/>
        </pc:sldMkLst>
      </pc:sldChg>
      <pc:sldChg chg="addSp delSp modSp ord">
        <pc:chgData name="Carter Ryan Rhoades" userId="S::crr354@nau.edu::8d3a951e-3862-4c1a-a782-4254293d9c22" providerId="AD" clId="Web-{A3EB1F32-CAC9-4DA3-45B5-56A8DDD86524}" dt="2024-04-01T05:09:14.895" v="1918" actId="14100"/>
        <pc:sldMkLst>
          <pc:docMk/>
          <pc:sldMk cId="702216046" sldId="278"/>
        </pc:sldMkLst>
      </pc:sldChg>
      <pc:sldChg chg="delSp modSp del">
        <pc:chgData name="Carter Ryan Rhoades" userId="S::crr354@nau.edu::8d3a951e-3862-4c1a-a782-4254293d9c22" providerId="AD" clId="Web-{A3EB1F32-CAC9-4DA3-45B5-56A8DDD86524}" dt="2024-04-01T03:48:29.126" v="55"/>
        <pc:sldMkLst>
          <pc:docMk/>
          <pc:sldMk cId="1514900239" sldId="280"/>
        </pc:sldMkLst>
      </pc:sldChg>
      <pc:sldChg chg="del">
        <pc:chgData name="Carter Ryan Rhoades" userId="S::crr354@nau.edu::8d3a951e-3862-4c1a-a782-4254293d9c22" providerId="AD" clId="Web-{A3EB1F32-CAC9-4DA3-45B5-56A8DDD86524}" dt="2024-04-01T03:48:10.359" v="54"/>
        <pc:sldMkLst>
          <pc:docMk/>
          <pc:sldMk cId="3066102291" sldId="281"/>
        </pc:sldMkLst>
      </pc:sldChg>
      <pc:sldChg chg="addSp delSp modSp">
        <pc:chgData name="Carter Ryan Rhoades" userId="S::crr354@nau.edu::8d3a951e-3862-4c1a-a782-4254293d9c22" providerId="AD" clId="Web-{A3EB1F32-CAC9-4DA3-45B5-56A8DDD86524}" dt="2024-04-01T04:50:48.872" v="1626" actId="14100"/>
        <pc:sldMkLst>
          <pc:docMk/>
          <pc:sldMk cId="1262123669" sldId="283"/>
        </pc:sldMkLst>
      </pc:sldChg>
      <pc:sldChg chg="addSp delSp modSp ord">
        <pc:chgData name="Carter Ryan Rhoades" userId="S::crr354@nau.edu::8d3a951e-3862-4c1a-a782-4254293d9c22" providerId="AD" clId="Web-{A3EB1F32-CAC9-4DA3-45B5-56A8DDD86524}" dt="2024-04-01T04:58:14.485" v="1767" actId="1076"/>
        <pc:sldMkLst>
          <pc:docMk/>
          <pc:sldMk cId="2391345336" sldId="290"/>
        </pc:sldMkLst>
      </pc:sldChg>
      <pc:sldChg chg="addSp delSp modSp add ord replId">
        <pc:chgData name="Carter Ryan Rhoades" userId="S::crr354@nau.edu::8d3a951e-3862-4c1a-a782-4254293d9c22" providerId="AD" clId="Web-{A3EB1F32-CAC9-4DA3-45B5-56A8DDD86524}" dt="2024-04-01T04:57:46.857" v="1765" actId="20577"/>
        <pc:sldMkLst>
          <pc:docMk/>
          <pc:sldMk cId="3290135997" sldId="298"/>
        </pc:sldMkLst>
      </pc:sldChg>
      <pc:sldChg chg="addSp delSp modSp add ord replId">
        <pc:chgData name="Carter Ryan Rhoades" userId="S::crr354@nau.edu::8d3a951e-3862-4c1a-a782-4254293d9c22" providerId="AD" clId="Web-{A3EB1F32-CAC9-4DA3-45B5-56A8DDD86524}" dt="2024-04-01T04:57:42.373" v="1763" actId="20577"/>
        <pc:sldMkLst>
          <pc:docMk/>
          <pc:sldMk cId="1130971603" sldId="299"/>
        </pc:sldMkLst>
      </pc:sldChg>
    </pc:docChg>
  </pc:docChgLst>
  <pc:docChgLst>
    <pc:chgData name="Nathan Mark Bastidas" userId="6f21cb19-03a3-4fcc-9b51-d1c95242a8f0" providerId="ADAL" clId="{D0FE1EA5-2152-2A4D-BD4C-4DEBF5FDBF5E}"/>
    <pc:docChg chg="custSel modSld">
      <pc:chgData name="Nathan Mark Bastidas" userId="6f21cb19-03a3-4fcc-9b51-d1c95242a8f0" providerId="ADAL" clId="{D0FE1EA5-2152-2A4D-BD4C-4DEBF5FDBF5E}" dt="2024-09-27T01:00:36.402" v="45" actId="1076"/>
      <pc:docMkLst>
        <pc:docMk/>
      </pc:docMkLst>
      <pc:sldChg chg="modSp">
        <pc:chgData name="Nathan Mark Bastidas" userId="6f21cb19-03a3-4fcc-9b51-d1c95242a8f0" providerId="ADAL" clId="{D0FE1EA5-2152-2A4D-BD4C-4DEBF5FDBF5E}" dt="2024-09-27T01:00:36.402" v="45" actId="1076"/>
        <pc:sldMkLst>
          <pc:docMk/>
          <pc:sldMk cId="2150756159" sldId="256"/>
        </pc:sldMkLst>
        <pc:spChg chg="mod">
          <ac:chgData name="Nathan Mark Bastidas" userId="6f21cb19-03a3-4fcc-9b51-d1c95242a8f0" providerId="ADAL" clId="{D0FE1EA5-2152-2A4D-BD4C-4DEBF5FDBF5E}" dt="2024-09-27T01:00:34.703" v="44" actId="1076"/>
          <ac:spMkLst>
            <pc:docMk/>
            <pc:sldMk cId="2150756159" sldId="256"/>
            <ac:spMk id="3" creationId="{A47A929C-F016-0E4C-BBA8-F90194F293AF}"/>
          </ac:spMkLst>
        </pc:spChg>
        <pc:spChg chg="mod">
          <ac:chgData name="Nathan Mark Bastidas" userId="6f21cb19-03a3-4fcc-9b51-d1c95242a8f0" providerId="ADAL" clId="{D0FE1EA5-2152-2A4D-BD4C-4DEBF5FDBF5E}" dt="2024-09-27T01:00:36.402" v="45" actId="1076"/>
          <ac:spMkLst>
            <pc:docMk/>
            <pc:sldMk cId="2150756159" sldId="256"/>
            <ac:spMk id="4" creationId="{652DB678-FFA9-2547-B22A-6C5EFA9C1F2B}"/>
          </ac:spMkLst>
        </pc:spChg>
      </pc:sldChg>
      <pc:sldChg chg="modSp">
        <pc:chgData name="Nathan Mark Bastidas" userId="6f21cb19-03a3-4fcc-9b51-d1c95242a8f0" providerId="ADAL" clId="{D0FE1EA5-2152-2A4D-BD4C-4DEBF5FDBF5E}" dt="2024-09-27T00:58:29.179" v="33" actId="20577"/>
        <pc:sldMkLst>
          <pc:docMk/>
          <pc:sldMk cId="1033442859" sldId="275"/>
        </pc:sldMkLst>
      </pc:sldChg>
      <pc:sldChg chg="delSp">
        <pc:chgData name="Nathan Mark Bastidas" userId="6f21cb19-03a3-4fcc-9b51-d1c95242a8f0" providerId="ADAL" clId="{D0FE1EA5-2152-2A4D-BD4C-4DEBF5FDBF5E}" dt="2024-09-27T00:37:16.770" v="21" actId="478"/>
        <pc:sldMkLst>
          <pc:docMk/>
          <pc:sldMk cId="2429427958" sldId="302"/>
        </pc:sldMkLst>
      </pc:sldChg>
      <pc:sldChg chg="modSp">
        <pc:chgData name="Nathan Mark Bastidas" userId="6f21cb19-03a3-4fcc-9b51-d1c95242a8f0" providerId="ADAL" clId="{D0FE1EA5-2152-2A4D-BD4C-4DEBF5FDBF5E}" dt="2024-09-27T00:37:09.107" v="20" actId="20577"/>
        <pc:sldMkLst>
          <pc:docMk/>
          <pc:sldMk cId="3009768358" sldId="308"/>
        </pc:sldMkLst>
      </pc:sldChg>
    </pc:docChg>
  </pc:docChgLst>
  <pc:docChgLst>
    <pc:chgData name="Nathan Mark Bastidas" userId="S::nmb325@nau.edu::6f21cb19-03a3-4fcc-9b51-d1c95242a8f0" providerId="AD" clId="Web-{F8D6EE35-E1A2-4E3A-BC1C-758546CAC7C3}"/>
    <pc:docChg chg="modSld">
      <pc:chgData name="Nathan Mark Bastidas" userId="S::nmb325@nau.edu::6f21cb19-03a3-4fcc-9b51-d1c95242a8f0" providerId="AD" clId="Web-{F8D6EE35-E1A2-4E3A-BC1C-758546CAC7C3}" dt="2024-02-22T02:02:16.039" v="2"/>
      <pc:docMkLst>
        <pc:docMk/>
      </pc:docMkLst>
      <pc:sldChg chg="delSp modSp">
        <pc:chgData name="Nathan Mark Bastidas" userId="S::nmb325@nau.edu::6f21cb19-03a3-4fcc-9b51-d1c95242a8f0" providerId="AD" clId="Web-{F8D6EE35-E1A2-4E3A-BC1C-758546CAC7C3}" dt="2024-02-22T02:02:16.039" v="2"/>
        <pc:sldMkLst>
          <pc:docMk/>
          <pc:sldMk cId="867687433" sldId="268"/>
        </pc:sldMkLst>
      </pc:sldChg>
    </pc:docChg>
  </pc:docChgLst>
  <pc:docChgLst>
    <pc:chgData name="Cassina Saidhbhin Olson" userId="S::clo235@nau.edu::d292d31d-2532-4ae1-96f3-016add4d0f00" providerId="AD" clId="Web-{F9DC8C34-FAE6-49FE-BA38-353E21782990}"/>
    <pc:docChg chg="modSld">
      <pc:chgData name="Cassina Saidhbhin Olson" userId="S::clo235@nau.edu::d292d31d-2532-4ae1-96f3-016add4d0f00" providerId="AD" clId="Web-{F9DC8C34-FAE6-49FE-BA38-353E21782990}" dt="2024-09-14T04:56:28.631" v="1" actId="1076"/>
      <pc:docMkLst>
        <pc:docMk/>
      </pc:docMkLst>
      <pc:sldChg chg="modSp">
        <pc:chgData name="Cassina Saidhbhin Olson" userId="S::clo235@nau.edu::d292d31d-2532-4ae1-96f3-016add4d0f00" providerId="AD" clId="Web-{F9DC8C34-FAE6-49FE-BA38-353E21782990}" dt="2024-09-14T04:56:28.631" v="1" actId="1076"/>
        <pc:sldMkLst>
          <pc:docMk/>
          <pc:sldMk cId="319076914" sldId="289"/>
        </pc:sldMkLst>
      </pc:sldChg>
    </pc:docChg>
  </pc:docChgLst>
  <pc:docChgLst>
    <pc:chgData name="Shilo Alexis Bailey" userId="S::sab446@nau.edu::db7b177b-d84a-460d-a0a8-25395bb8fc6b" providerId="AD" clId="Web-{D975230C-AFAF-114D-C496-56307ED3C9B9}"/>
    <pc:docChg chg="modSld">
      <pc:chgData name="Shilo Alexis Bailey" userId="S::sab446@nau.edu::db7b177b-d84a-460d-a0a8-25395bb8fc6b" providerId="AD" clId="Web-{D975230C-AFAF-114D-C496-56307ED3C9B9}" dt="2024-02-05T06:46:35.596" v="18" actId="1076"/>
      <pc:docMkLst>
        <pc:docMk/>
      </pc:docMkLst>
      <pc:sldChg chg="modSp">
        <pc:chgData name="Shilo Alexis Bailey" userId="S::sab446@nau.edu::db7b177b-d84a-460d-a0a8-25395bb8fc6b" providerId="AD" clId="Web-{D975230C-AFAF-114D-C496-56307ED3C9B9}" dt="2024-02-05T06:46:35.596" v="18" actId="1076"/>
        <pc:sldMkLst>
          <pc:docMk/>
          <pc:sldMk cId="705617999" sldId="260"/>
        </pc:sldMkLst>
      </pc:sldChg>
    </pc:docChg>
  </pc:docChgLst>
  <pc:docChgLst>
    <pc:chgData name="Shilo Alexis Bailey" userId="S::sab446@nau.edu::db7b177b-d84a-460d-a0a8-25395bb8fc6b" providerId="AD" clId="Web-{924D0B1C-DB45-183C-27BE-3E302961C1BA}"/>
    <pc:docChg chg="modSld">
      <pc:chgData name="Shilo Alexis Bailey" userId="S::sab446@nau.edu::db7b177b-d84a-460d-a0a8-25395bb8fc6b" providerId="AD" clId="Web-{924D0B1C-DB45-183C-27BE-3E302961C1BA}" dt="2024-03-31T04:48:13.967" v="184" actId="20577"/>
      <pc:docMkLst>
        <pc:docMk/>
      </pc:docMkLst>
      <pc:sldChg chg="modSp">
        <pc:chgData name="Shilo Alexis Bailey" userId="S::sab446@nau.edu::db7b177b-d84a-460d-a0a8-25395bb8fc6b" providerId="AD" clId="Web-{924D0B1C-DB45-183C-27BE-3E302961C1BA}" dt="2024-03-31T04:48:13.967" v="184" actId="20577"/>
        <pc:sldMkLst>
          <pc:docMk/>
          <pc:sldMk cId="624808208" sldId="261"/>
        </pc:sldMkLst>
      </pc:sldChg>
    </pc:docChg>
  </pc:docChgLst>
  <pc:docChgLst>
    <pc:chgData name="Nathan Mark Bastidas" userId="S::nmb325@nau.edu::6f21cb19-03a3-4fcc-9b51-d1c95242a8f0" providerId="AD" clId="Web-{DE9D7D6A-7FCF-4BE7-AFBC-CEDC5EC1D171}"/>
    <pc:docChg chg="modSld">
      <pc:chgData name="Nathan Mark Bastidas" userId="S::nmb325@nau.edu::6f21cb19-03a3-4fcc-9b51-d1c95242a8f0" providerId="AD" clId="Web-{DE9D7D6A-7FCF-4BE7-AFBC-CEDC5EC1D171}" dt="2024-02-05T20:04:17.206" v="77" actId="20577"/>
      <pc:docMkLst>
        <pc:docMk/>
      </pc:docMkLst>
      <pc:sldChg chg="modSp">
        <pc:chgData name="Nathan Mark Bastidas" userId="S::nmb325@nau.edu::6f21cb19-03a3-4fcc-9b51-d1c95242a8f0" providerId="AD" clId="Web-{DE9D7D6A-7FCF-4BE7-AFBC-CEDC5EC1D171}" dt="2024-02-05T20:01:33.341" v="6" actId="14100"/>
        <pc:sldMkLst>
          <pc:docMk/>
          <pc:sldMk cId="4225273145" sldId="265"/>
        </pc:sldMkLst>
      </pc:sldChg>
      <pc:sldChg chg="modSp">
        <pc:chgData name="Nathan Mark Bastidas" userId="S::nmb325@nau.edu::6f21cb19-03a3-4fcc-9b51-d1c95242a8f0" providerId="AD" clId="Web-{DE9D7D6A-7FCF-4BE7-AFBC-CEDC5EC1D171}" dt="2024-02-05T20:04:17.206" v="77" actId="20577"/>
        <pc:sldMkLst>
          <pc:docMk/>
          <pc:sldMk cId="634160923" sldId="267"/>
        </pc:sldMkLst>
      </pc:sldChg>
    </pc:docChg>
  </pc:docChgLst>
  <pc:docChgLst>
    <pc:chgData name="Cassina Saidhbhin Olson" userId="S::clo235@nau.edu::d292d31d-2532-4ae1-96f3-016add4d0f00" providerId="AD" clId="Web-{92581C18-7F2A-4F4E-BF74-42D5BE854296}"/>
    <pc:docChg chg="modSld">
      <pc:chgData name="Cassina Saidhbhin Olson" userId="S::clo235@nau.edu::d292d31d-2532-4ae1-96f3-016add4d0f00" providerId="AD" clId="Web-{92581C18-7F2A-4F4E-BF74-42D5BE854296}" dt="2024-02-05T01:23:01.063" v="18" actId="20577"/>
      <pc:docMkLst>
        <pc:docMk/>
      </pc:docMkLst>
      <pc:sldChg chg="modSp">
        <pc:chgData name="Cassina Saidhbhin Olson" userId="S::clo235@nau.edu::d292d31d-2532-4ae1-96f3-016add4d0f00" providerId="AD" clId="Web-{92581C18-7F2A-4F4E-BF74-42D5BE854296}" dt="2024-02-05T01:23:01.063" v="18" actId="20577"/>
        <pc:sldMkLst>
          <pc:docMk/>
          <pc:sldMk cId="2540236225" sldId="270"/>
        </pc:sldMkLst>
      </pc:sldChg>
    </pc:docChg>
  </pc:docChgLst>
  <pc:docChgLst>
    <pc:chgData name="Nathan Mark Bastidas" userId="S::nmb325@nau.edu::6f21cb19-03a3-4fcc-9b51-d1c95242a8f0" providerId="AD" clId="Web-{D7764264-0D94-4EFD-8D80-243726563D64}"/>
    <pc:docChg chg="modSld">
      <pc:chgData name="Nathan Mark Bastidas" userId="S::nmb325@nau.edu::6f21cb19-03a3-4fcc-9b51-d1c95242a8f0" providerId="AD" clId="Web-{D7764264-0D94-4EFD-8D80-243726563D64}" dt="2024-02-26T19:48:38.272" v="37" actId="20577"/>
      <pc:docMkLst>
        <pc:docMk/>
      </pc:docMkLst>
      <pc:sldChg chg="modSp">
        <pc:chgData name="Nathan Mark Bastidas" userId="S::nmb325@nau.edu::6f21cb19-03a3-4fcc-9b51-d1c95242a8f0" providerId="AD" clId="Web-{D7764264-0D94-4EFD-8D80-243726563D64}" dt="2024-02-26T19:48:29.412" v="34" actId="20577"/>
        <pc:sldMkLst>
          <pc:docMk/>
          <pc:sldMk cId="3154332396" sldId="259"/>
        </pc:sldMkLst>
      </pc:sldChg>
      <pc:sldChg chg="modSp">
        <pc:chgData name="Nathan Mark Bastidas" userId="S::nmb325@nau.edu::6f21cb19-03a3-4fcc-9b51-d1c95242a8f0" providerId="AD" clId="Web-{D7764264-0D94-4EFD-8D80-243726563D64}" dt="2024-02-26T19:47:52.208" v="19" actId="1076"/>
        <pc:sldMkLst>
          <pc:docMk/>
          <pc:sldMk cId="1514900239" sldId="280"/>
        </pc:sldMkLst>
      </pc:sldChg>
      <pc:sldChg chg="modSp">
        <pc:chgData name="Nathan Mark Bastidas" userId="S::nmb325@nau.edu::6f21cb19-03a3-4fcc-9b51-d1c95242a8f0" providerId="AD" clId="Web-{D7764264-0D94-4EFD-8D80-243726563D64}" dt="2024-02-26T19:48:33.662" v="35" actId="20577"/>
        <pc:sldMkLst>
          <pc:docMk/>
          <pc:sldMk cId="3066102291" sldId="281"/>
        </pc:sldMkLst>
      </pc:sldChg>
      <pc:sldChg chg="modSp">
        <pc:chgData name="Nathan Mark Bastidas" userId="S::nmb325@nau.edu::6f21cb19-03a3-4fcc-9b51-d1c95242a8f0" providerId="AD" clId="Web-{D7764264-0D94-4EFD-8D80-243726563D64}" dt="2024-02-26T19:48:38.272" v="37" actId="20577"/>
        <pc:sldMkLst>
          <pc:docMk/>
          <pc:sldMk cId="319076914" sldId="289"/>
        </pc:sldMkLst>
      </pc:sldChg>
      <pc:sldChg chg="addSp delSp modSp">
        <pc:chgData name="Nathan Mark Bastidas" userId="S::nmb325@nau.edu::6f21cb19-03a3-4fcc-9b51-d1c95242a8f0" providerId="AD" clId="Web-{D7764264-0D94-4EFD-8D80-243726563D64}" dt="2024-02-26T19:48:19.771" v="33" actId="20577"/>
        <pc:sldMkLst>
          <pc:docMk/>
          <pc:sldMk cId="2391345336" sldId="290"/>
        </pc:sldMkLst>
      </pc:sldChg>
    </pc:docChg>
  </pc:docChgLst>
  <pc:docChgLst>
    <pc:chgData name="Nathan Mark Bastidas" userId="S::nmb325@nau.edu::6f21cb19-03a3-4fcc-9b51-d1c95242a8f0" providerId="AD" clId="Web-{0309AD4C-C1D9-4529-8318-E45E0804401A}"/>
    <pc:docChg chg="modSld">
      <pc:chgData name="Nathan Mark Bastidas" userId="S::nmb325@nau.edu::6f21cb19-03a3-4fcc-9b51-d1c95242a8f0" providerId="AD" clId="Web-{0309AD4C-C1D9-4529-8318-E45E0804401A}" dt="2024-12-01T21:30:44.652" v="196"/>
      <pc:docMkLst>
        <pc:docMk/>
      </pc:docMkLst>
      <pc:sldChg chg="modSp">
        <pc:chgData name="Nathan Mark Bastidas" userId="S::nmb325@nau.edu::6f21cb19-03a3-4fcc-9b51-d1c95242a8f0" providerId="AD" clId="Web-{0309AD4C-C1D9-4529-8318-E45E0804401A}" dt="2024-12-01T21:30:44.652" v="196"/>
        <pc:sldMkLst>
          <pc:docMk/>
          <pc:sldMk cId="4246432123" sldId="309"/>
        </pc:sldMkLst>
        <pc:graphicFrameChg chg="mod modGraphic">
          <ac:chgData name="Nathan Mark Bastidas" userId="S::nmb325@nau.edu::6f21cb19-03a3-4fcc-9b51-d1c95242a8f0" providerId="AD" clId="Web-{0309AD4C-C1D9-4529-8318-E45E0804401A}" dt="2024-12-01T21:30:44.652" v="196"/>
          <ac:graphicFrameMkLst>
            <pc:docMk/>
            <pc:sldMk cId="4246432123" sldId="309"/>
            <ac:graphicFrameMk id="4" creationId="{41817F52-87D3-DB8C-3DCB-BBDABE1BE3A6}"/>
          </ac:graphicFrameMkLst>
        </pc:graphicFrameChg>
      </pc:sldChg>
      <pc:sldChg chg="modSp">
        <pc:chgData name="Nathan Mark Bastidas" userId="S::nmb325@nau.edu::6f21cb19-03a3-4fcc-9b51-d1c95242a8f0" providerId="AD" clId="Web-{0309AD4C-C1D9-4529-8318-E45E0804401A}" dt="2024-12-01T21:26:32.838" v="29" actId="1076"/>
        <pc:sldMkLst>
          <pc:docMk/>
          <pc:sldMk cId="2934421775" sldId="315"/>
        </pc:sldMkLst>
        <pc:spChg chg="mod">
          <ac:chgData name="Nathan Mark Bastidas" userId="S::nmb325@nau.edu::6f21cb19-03a3-4fcc-9b51-d1c95242a8f0" providerId="AD" clId="Web-{0309AD4C-C1D9-4529-8318-E45E0804401A}" dt="2024-12-01T21:26:32.838" v="29" actId="1076"/>
          <ac:spMkLst>
            <pc:docMk/>
            <pc:sldMk cId="2934421775" sldId="315"/>
            <ac:spMk id="6" creationId="{1CEA8768-C1B0-A957-583E-DFE16EC74F5E}"/>
          </ac:spMkLst>
        </pc:spChg>
      </pc:sldChg>
      <pc:sldChg chg="modSp">
        <pc:chgData name="Nathan Mark Bastidas" userId="S::nmb325@nau.edu::6f21cb19-03a3-4fcc-9b51-d1c95242a8f0" providerId="AD" clId="Web-{0309AD4C-C1D9-4529-8318-E45E0804401A}" dt="2024-12-01T21:26:19.196" v="21" actId="20577"/>
        <pc:sldMkLst>
          <pc:docMk/>
          <pc:sldMk cId="2155897756" sldId="316"/>
        </pc:sldMkLst>
        <pc:spChg chg="mod">
          <ac:chgData name="Nathan Mark Bastidas" userId="S::nmb325@nau.edu::6f21cb19-03a3-4fcc-9b51-d1c95242a8f0" providerId="AD" clId="Web-{0309AD4C-C1D9-4529-8318-E45E0804401A}" dt="2024-12-01T21:26:16.837" v="20" actId="20577"/>
          <ac:spMkLst>
            <pc:docMk/>
            <pc:sldMk cId="2155897756" sldId="316"/>
            <ac:spMk id="5" creationId="{CF100A8D-D98C-B1A0-A4A3-EA2A58127459}"/>
          </ac:spMkLst>
        </pc:spChg>
        <pc:spChg chg="mod">
          <ac:chgData name="Nathan Mark Bastidas" userId="S::nmb325@nau.edu::6f21cb19-03a3-4fcc-9b51-d1c95242a8f0" providerId="AD" clId="Web-{0309AD4C-C1D9-4529-8318-E45E0804401A}" dt="2024-12-01T21:26:19.196" v="21" actId="20577"/>
          <ac:spMkLst>
            <pc:docMk/>
            <pc:sldMk cId="2155897756" sldId="316"/>
            <ac:spMk id="7" creationId="{A1307559-9EA5-AEEE-9265-267FF98FB2E5}"/>
          </ac:spMkLst>
        </pc:spChg>
      </pc:sldChg>
      <pc:sldChg chg="modSp">
        <pc:chgData name="Nathan Mark Bastidas" userId="S::nmb325@nau.edu::6f21cb19-03a3-4fcc-9b51-d1c95242a8f0" providerId="AD" clId="Web-{0309AD4C-C1D9-4529-8318-E45E0804401A}" dt="2024-12-01T21:26:25.790" v="23" actId="1076"/>
        <pc:sldMkLst>
          <pc:docMk/>
          <pc:sldMk cId="307043081" sldId="317"/>
        </pc:sldMkLst>
        <pc:spChg chg="mod">
          <ac:chgData name="Nathan Mark Bastidas" userId="S::nmb325@nau.edu::6f21cb19-03a3-4fcc-9b51-d1c95242a8f0" providerId="AD" clId="Web-{0309AD4C-C1D9-4529-8318-E45E0804401A}" dt="2024-12-01T21:26:25.790" v="23" actId="1076"/>
          <ac:spMkLst>
            <pc:docMk/>
            <pc:sldMk cId="307043081" sldId="317"/>
            <ac:spMk id="5" creationId="{EBE7CECF-0E3E-EB2D-6F73-91D5FCD391EB}"/>
          </ac:spMkLst>
        </pc:spChg>
      </pc:sldChg>
      <pc:sldChg chg="modSp">
        <pc:chgData name="Nathan Mark Bastidas" userId="S::nmb325@nau.edu::6f21cb19-03a3-4fcc-9b51-d1c95242a8f0" providerId="AD" clId="Web-{0309AD4C-C1D9-4529-8318-E45E0804401A}" dt="2024-12-01T21:26:39.854" v="31" actId="1076"/>
        <pc:sldMkLst>
          <pc:docMk/>
          <pc:sldMk cId="1239375797" sldId="318"/>
        </pc:sldMkLst>
        <pc:spChg chg="mod">
          <ac:chgData name="Nathan Mark Bastidas" userId="S::nmb325@nau.edu::6f21cb19-03a3-4fcc-9b51-d1c95242a8f0" providerId="AD" clId="Web-{0309AD4C-C1D9-4529-8318-E45E0804401A}" dt="2024-12-01T21:26:39.854" v="31" actId="1076"/>
          <ac:spMkLst>
            <pc:docMk/>
            <pc:sldMk cId="1239375797" sldId="318"/>
            <ac:spMk id="10" creationId="{579C6150-71D8-4E48-FAE8-A639216EE1E5}"/>
          </ac:spMkLst>
        </pc:spChg>
      </pc:sldChg>
      <pc:sldChg chg="addSp modSp">
        <pc:chgData name="Nathan Mark Bastidas" userId="S::nmb325@nau.edu::6f21cb19-03a3-4fcc-9b51-d1c95242a8f0" providerId="AD" clId="Web-{0309AD4C-C1D9-4529-8318-E45E0804401A}" dt="2024-12-01T21:26:50.667" v="33" actId="20577"/>
        <pc:sldMkLst>
          <pc:docMk/>
          <pc:sldMk cId="4242789933" sldId="320"/>
        </pc:sldMkLst>
        <pc:spChg chg="mod">
          <ac:chgData name="Nathan Mark Bastidas" userId="S::nmb325@nau.edu::6f21cb19-03a3-4fcc-9b51-d1c95242a8f0" providerId="AD" clId="Web-{0309AD4C-C1D9-4529-8318-E45E0804401A}" dt="2024-12-01T21:23:58.951" v="2" actId="20577"/>
          <ac:spMkLst>
            <pc:docMk/>
            <pc:sldMk cId="4242789933" sldId="320"/>
            <ac:spMk id="4" creationId="{35DE68D5-D2C0-9081-FCE8-8C8C44F6DB5A}"/>
          </ac:spMkLst>
        </pc:spChg>
        <pc:spChg chg="add mod">
          <ac:chgData name="Nathan Mark Bastidas" userId="S::nmb325@nau.edu::6f21cb19-03a3-4fcc-9b51-d1c95242a8f0" providerId="AD" clId="Web-{0309AD4C-C1D9-4529-8318-E45E0804401A}" dt="2024-12-01T21:26:50.667" v="33" actId="20577"/>
          <ac:spMkLst>
            <pc:docMk/>
            <pc:sldMk cId="4242789933" sldId="320"/>
            <ac:spMk id="5" creationId="{9CCC54F4-CDDE-EF5B-BD84-474943A800D8}"/>
          </ac:spMkLst>
        </pc:spChg>
      </pc:sldChg>
      <pc:sldChg chg="addSp modSp">
        <pc:chgData name="Nathan Mark Bastidas" userId="S::nmb325@nau.edu::6f21cb19-03a3-4fcc-9b51-d1c95242a8f0" providerId="AD" clId="Web-{0309AD4C-C1D9-4529-8318-E45E0804401A}" dt="2024-12-01T21:27:37.717" v="74" actId="1076"/>
        <pc:sldMkLst>
          <pc:docMk/>
          <pc:sldMk cId="1483538878" sldId="321"/>
        </pc:sldMkLst>
        <pc:spChg chg="add mod">
          <ac:chgData name="Nathan Mark Bastidas" userId="S::nmb325@nau.edu::6f21cb19-03a3-4fcc-9b51-d1c95242a8f0" providerId="AD" clId="Web-{0309AD4C-C1D9-4529-8318-E45E0804401A}" dt="2024-12-01T21:27:13.653" v="43" actId="1076"/>
          <ac:spMkLst>
            <pc:docMk/>
            <pc:sldMk cId="1483538878" sldId="321"/>
            <ac:spMk id="7" creationId="{23FA7FE0-371D-5936-B511-36FCE43F66E4}"/>
          </ac:spMkLst>
        </pc:spChg>
        <pc:spChg chg="add mod">
          <ac:chgData name="Nathan Mark Bastidas" userId="S::nmb325@nau.edu::6f21cb19-03a3-4fcc-9b51-d1c95242a8f0" providerId="AD" clId="Web-{0309AD4C-C1D9-4529-8318-E45E0804401A}" dt="2024-12-01T21:27:37.717" v="74" actId="1076"/>
          <ac:spMkLst>
            <pc:docMk/>
            <pc:sldMk cId="1483538878" sldId="321"/>
            <ac:spMk id="9" creationId="{C8D18222-3237-9996-C4E2-7143861B0966}"/>
          </ac:spMkLst>
        </pc:spChg>
        <pc:picChg chg="add mod modCrop">
          <ac:chgData name="Nathan Mark Bastidas" userId="S::nmb325@nau.edu::6f21cb19-03a3-4fcc-9b51-d1c95242a8f0" providerId="AD" clId="Web-{0309AD4C-C1D9-4529-8318-E45E0804401A}" dt="2024-12-01T21:26:03.726" v="19" actId="1076"/>
          <ac:picMkLst>
            <pc:docMk/>
            <pc:sldMk cId="1483538878" sldId="321"/>
            <ac:picMk id="4" creationId="{D117E231-6CCB-53E1-5D78-4B32F5046E36}"/>
          </ac:picMkLst>
        </pc:picChg>
        <pc:picChg chg="mod">
          <ac:chgData name="Nathan Mark Bastidas" userId="S::nmb325@nau.edu::6f21cb19-03a3-4fcc-9b51-d1c95242a8f0" providerId="AD" clId="Web-{0309AD4C-C1D9-4529-8318-E45E0804401A}" dt="2024-12-01T21:26:00.976" v="18"/>
          <ac:picMkLst>
            <pc:docMk/>
            <pc:sldMk cId="1483538878" sldId="321"/>
            <ac:picMk id="5" creationId="{1EE27D79-61FA-A655-6498-5F244FCE9C2C}"/>
          </ac:picMkLst>
        </pc:picChg>
      </pc:sldChg>
      <pc:sldChg chg="addSp modSp">
        <pc:chgData name="Nathan Mark Bastidas" userId="S::nmb325@nau.edu::6f21cb19-03a3-4fcc-9b51-d1c95242a8f0" providerId="AD" clId="Web-{0309AD4C-C1D9-4529-8318-E45E0804401A}" dt="2024-12-01T21:29:01.504" v="109" actId="20577"/>
        <pc:sldMkLst>
          <pc:docMk/>
          <pc:sldMk cId="3199539478" sldId="322"/>
        </pc:sldMkLst>
        <pc:spChg chg="add mod">
          <ac:chgData name="Nathan Mark Bastidas" userId="S::nmb325@nau.edu::6f21cb19-03a3-4fcc-9b51-d1c95242a8f0" providerId="AD" clId="Web-{0309AD4C-C1D9-4529-8318-E45E0804401A}" dt="2024-12-01T21:28:25.267" v="99" actId="1076"/>
          <ac:spMkLst>
            <pc:docMk/>
            <pc:sldMk cId="3199539478" sldId="322"/>
            <ac:spMk id="6" creationId="{6C0C31F6-F46E-D83D-EA22-CACE90ED3B2E}"/>
          </ac:spMkLst>
        </pc:spChg>
        <pc:spChg chg="mod">
          <ac:chgData name="Nathan Mark Bastidas" userId="S::nmb325@nau.edu::6f21cb19-03a3-4fcc-9b51-d1c95242a8f0" providerId="AD" clId="Web-{0309AD4C-C1D9-4529-8318-E45E0804401A}" dt="2024-12-01T21:29:01.504" v="109" actId="20577"/>
          <ac:spMkLst>
            <pc:docMk/>
            <pc:sldMk cId="3199539478" sldId="322"/>
            <ac:spMk id="8" creationId="{0E13D8FC-B4C5-4F14-B851-D5EE711B8C77}"/>
          </ac:spMkLst>
        </pc:spChg>
        <pc:picChg chg="mod">
          <ac:chgData name="Nathan Mark Bastidas" userId="S::nmb325@nau.edu::6f21cb19-03a3-4fcc-9b51-d1c95242a8f0" providerId="AD" clId="Web-{0309AD4C-C1D9-4529-8318-E45E0804401A}" dt="2024-12-01T21:28:23.736" v="98" actId="1076"/>
          <ac:picMkLst>
            <pc:docMk/>
            <pc:sldMk cId="3199539478" sldId="322"/>
            <ac:picMk id="5" creationId="{A1E43F79-3A66-9AF5-0172-F57A6CB2124A}"/>
          </ac:picMkLst>
        </pc:picChg>
        <pc:picChg chg="mod">
          <ac:chgData name="Nathan Mark Bastidas" userId="S::nmb325@nau.edu::6f21cb19-03a3-4fcc-9b51-d1c95242a8f0" providerId="AD" clId="Web-{0309AD4C-C1D9-4529-8318-E45E0804401A}" dt="2024-12-01T21:28:22.283" v="97" actId="1076"/>
          <ac:picMkLst>
            <pc:docMk/>
            <pc:sldMk cId="3199539478" sldId="322"/>
            <ac:picMk id="7" creationId="{B0F50846-9806-B572-FCE7-E14F4A5F0677}"/>
          </ac:picMkLst>
        </pc:picChg>
      </pc:sldChg>
      <pc:sldChg chg="addSp modSp">
        <pc:chgData name="Nathan Mark Bastidas" userId="S::nmb325@nau.edu::6f21cb19-03a3-4fcc-9b51-d1c95242a8f0" providerId="AD" clId="Web-{0309AD4C-C1D9-4529-8318-E45E0804401A}" dt="2024-12-01T21:29:26.240" v="124" actId="20577"/>
        <pc:sldMkLst>
          <pc:docMk/>
          <pc:sldMk cId="2072023277" sldId="323"/>
        </pc:sldMkLst>
        <pc:spChg chg="add mod">
          <ac:chgData name="Nathan Mark Bastidas" userId="S::nmb325@nau.edu::6f21cb19-03a3-4fcc-9b51-d1c95242a8f0" providerId="AD" clId="Web-{0309AD4C-C1D9-4529-8318-E45E0804401A}" dt="2024-12-01T21:29:26.240" v="124" actId="20577"/>
          <ac:spMkLst>
            <pc:docMk/>
            <pc:sldMk cId="2072023277" sldId="323"/>
            <ac:spMk id="6" creationId="{2C459CD3-B1D2-4DE7-72CD-778E1A40626D}"/>
          </ac:spMkLst>
        </pc:spChg>
      </pc:sldChg>
      <pc:sldChg chg="addSp modSp">
        <pc:chgData name="Nathan Mark Bastidas" userId="S::nmb325@nau.edu::6f21cb19-03a3-4fcc-9b51-d1c95242a8f0" providerId="AD" clId="Web-{0309AD4C-C1D9-4529-8318-E45E0804401A}" dt="2024-12-01T21:30:20.650" v="160" actId="1076"/>
        <pc:sldMkLst>
          <pc:docMk/>
          <pc:sldMk cId="1098633557" sldId="324"/>
        </pc:sldMkLst>
        <pc:spChg chg="add mod">
          <ac:chgData name="Nathan Mark Bastidas" userId="S::nmb325@nau.edu::6f21cb19-03a3-4fcc-9b51-d1c95242a8f0" providerId="AD" clId="Web-{0309AD4C-C1D9-4529-8318-E45E0804401A}" dt="2024-12-01T21:30:20.650" v="160" actId="1076"/>
          <ac:spMkLst>
            <pc:docMk/>
            <pc:sldMk cId="1098633557" sldId="324"/>
            <ac:spMk id="7" creationId="{A19411E1-56C9-30C6-328A-DE5E3A928F5D}"/>
          </ac:spMkLst>
        </pc:spChg>
        <pc:picChg chg="mod">
          <ac:chgData name="Nathan Mark Bastidas" userId="S::nmb325@nau.edu::6f21cb19-03a3-4fcc-9b51-d1c95242a8f0" providerId="AD" clId="Web-{0309AD4C-C1D9-4529-8318-E45E0804401A}" dt="2024-12-01T21:30:18.150" v="159" actId="1076"/>
          <ac:picMkLst>
            <pc:docMk/>
            <pc:sldMk cId="1098633557" sldId="324"/>
            <ac:picMk id="6" creationId="{6B671B44-33F6-70EB-90BA-BC41174DAF72}"/>
          </ac:picMkLst>
        </pc:picChg>
      </pc:sldChg>
      <pc:sldChg chg="addSp modSp">
        <pc:chgData name="Nathan Mark Bastidas" userId="S::nmb325@nau.edu::6f21cb19-03a3-4fcc-9b51-d1c95242a8f0" providerId="AD" clId="Web-{0309AD4C-C1D9-4529-8318-E45E0804401A}" dt="2024-12-01T21:29:40.975" v="138" actId="20577"/>
        <pc:sldMkLst>
          <pc:docMk/>
          <pc:sldMk cId="1792499997" sldId="325"/>
        </pc:sldMkLst>
        <pc:spChg chg="add mod">
          <ac:chgData name="Nathan Mark Bastidas" userId="S::nmb325@nau.edu::6f21cb19-03a3-4fcc-9b51-d1c95242a8f0" providerId="AD" clId="Web-{0309AD4C-C1D9-4529-8318-E45E0804401A}" dt="2024-12-01T21:29:40.975" v="138" actId="20577"/>
          <ac:spMkLst>
            <pc:docMk/>
            <pc:sldMk cId="1792499997" sldId="325"/>
            <ac:spMk id="5" creationId="{9145DD89-A494-F843-CCD1-3E44CA0D0EF0}"/>
          </ac:spMkLst>
        </pc:spChg>
      </pc:sldChg>
      <pc:sldChg chg="addSp modSp">
        <pc:chgData name="Nathan Mark Bastidas" userId="S::nmb325@nau.edu::6f21cb19-03a3-4fcc-9b51-d1c95242a8f0" providerId="AD" clId="Web-{0309AD4C-C1D9-4529-8318-E45E0804401A}" dt="2024-12-01T21:26:54.730" v="35" actId="20577"/>
        <pc:sldMkLst>
          <pc:docMk/>
          <pc:sldMk cId="176341325" sldId="326"/>
        </pc:sldMkLst>
        <pc:spChg chg="mod">
          <ac:chgData name="Nathan Mark Bastidas" userId="S::nmb325@nau.edu::6f21cb19-03a3-4fcc-9b51-d1c95242a8f0" providerId="AD" clId="Web-{0309AD4C-C1D9-4529-8318-E45E0804401A}" dt="2024-12-01T21:24:05.420" v="9" actId="1076"/>
          <ac:spMkLst>
            <pc:docMk/>
            <pc:sldMk cId="176341325" sldId="326"/>
            <ac:spMk id="4" creationId="{35DE68D5-D2C0-9081-FCE8-8C8C44F6DB5A}"/>
          </ac:spMkLst>
        </pc:spChg>
        <pc:spChg chg="add mod">
          <ac:chgData name="Nathan Mark Bastidas" userId="S::nmb325@nau.edu::6f21cb19-03a3-4fcc-9b51-d1c95242a8f0" providerId="AD" clId="Web-{0309AD4C-C1D9-4529-8318-E45E0804401A}" dt="2024-12-01T21:26:54.730" v="35" actId="20577"/>
          <ac:spMkLst>
            <pc:docMk/>
            <pc:sldMk cId="176341325" sldId="326"/>
            <ac:spMk id="5" creationId="{479BD7C9-FC27-8EF9-51D1-8315CC19802D}"/>
          </ac:spMkLst>
        </pc:spChg>
      </pc:sldChg>
    </pc:docChg>
  </pc:docChgLst>
  <pc:docChgLst>
    <pc:chgData name="Carter Ryan Rhoades" userId="S::crr354@nau.edu::8d3a951e-3862-4c1a-a782-4254293d9c22" providerId="AD" clId="Web-{10FAA37D-1BD3-02FD-232B-9AA810B80B87}"/>
    <pc:docChg chg="addSld delSld modSld sldOrd">
      <pc:chgData name="Carter Ryan Rhoades" userId="S::crr354@nau.edu::8d3a951e-3862-4c1a-a782-4254293d9c22" providerId="AD" clId="Web-{10FAA37D-1BD3-02FD-232B-9AA810B80B87}" dt="2024-02-25T22:31:41.199" v="3094" actId="20577"/>
      <pc:docMkLst>
        <pc:docMk/>
      </pc:docMkLst>
      <pc:sldChg chg="modSp">
        <pc:chgData name="Carter Ryan Rhoades" userId="S::crr354@nau.edu::8d3a951e-3862-4c1a-a782-4254293d9c22" providerId="AD" clId="Web-{10FAA37D-1BD3-02FD-232B-9AA810B80B87}" dt="2024-02-25T22:29:34.298" v="3082" actId="20577"/>
        <pc:sldMkLst>
          <pc:docMk/>
          <pc:sldMk cId="1299145845" sldId="258"/>
        </pc:sldMkLst>
      </pc:sldChg>
      <pc:sldChg chg="addSp delSp modSp">
        <pc:chgData name="Carter Ryan Rhoades" userId="S::crr354@nau.edu::8d3a951e-3862-4c1a-a782-4254293d9c22" providerId="AD" clId="Web-{10FAA37D-1BD3-02FD-232B-9AA810B80B87}" dt="2024-02-25T22:11:24.442" v="2677"/>
        <pc:sldMkLst>
          <pc:docMk/>
          <pc:sldMk cId="3154332396" sldId="259"/>
        </pc:sldMkLst>
      </pc:sldChg>
      <pc:sldChg chg="addSp delSp modSp">
        <pc:chgData name="Carter Ryan Rhoades" userId="S::crr354@nau.edu::8d3a951e-3862-4c1a-a782-4254293d9c22" providerId="AD" clId="Web-{10FAA37D-1BD3-02FD-232B-9AA810B80B87}" dt="2024-02-25T22:23:17.142" v="3003"/>
        <pc:sldMkLst>
          <pc:docMk/>
          <pc:sldMk cId="1033442859" sldId="275"/>
        </pc:sldMkLst>
      </pc:sldChg>
      <pc:sldChg chg="addSp modSp">
        <pc:chgData name="Carter Ryan Rhoades" userId="S::crr354@nau.edu::8d3a951e-3862-4c1a-a782-4254293d9c22" providerId="AD" clId="Web-{10FAA37D-1BD3-02FD-232B-9AA810B80B87}" dt="2024-02-25T20:23:30.407" v="1093" actId="20577"/>
        <pc:sldMkLst>
          <pc:docMk/>
          <pc:sldMk cId="3380502133" sldId="276"/>
        </pc:sldMkLst>
      </pc:sldChg>
      <pc:sldChg chg="modSp">
        <pc:chgData name="Carter Ryan Rhoades" userId="S::crr354@nau.edu::8d3a951e-3862-4c1a-a782-4254293d9c22" providerId="AD" clId="Web-{10FAA37D-1BD3-02FD-232B-9AA810B80B87}" dt="2024-02-25T22:31:41.199" v="3094" actId="20577"/>
        <pc:sldMkLst>
          <pc:docMk/>
          <pc:sldMk cId="2649958663" sldId="277"/>
        </pc:sldMkLst>
      </pc:sldChg>
      <pc:sldChg chg="addSp delSp modSp new ord">
        <pc:chgData name="Carter Ryan Rhoades" userId="S::crr354@nau.edu::8d3a951e-3862-4c1a-a782-4254293d9c22" providerId="AD" clId="Web-{10FAA37D-1BD3-02FD-232B-9AA810B80B87}" dt="2024-02-25T22:30:10.176" v="3083"/>
        <pc:sldMkLst>
          <pc:docMk/>
          <pc:sldMk cId="702216046" sldId="278"/>
        </pc:sldMkLst>
      </pc:sldChg>
      <pc:sldChg chg="new del">
        <pc:chgData name="Carter Ryan Rhoades" userId="S::crr354@nau.edu::8d3a951e-3862-4c1a-a782-4254293d9c22" providerId="AD" clId="Web-{10FAA37D-1BD3-02FD-232B-9AA810B80B87}" dt="2024-02-25T21:04:40.618" v="1647"/>
        <pc:sldMkLst>
          <pc:docMk/>
          <pc:sldMk cId="4006892929" sldId="279"/>
        </pc:sldMkLst>
      </pc:sldChg>
      <pc:sldChg chg="addSp modSp add ord replId">
        <pc:chgData name="Carter Ryan Rhoades" userId="S::crr354@nau.edu::8d3a951e-3862-4c1a-a782-4254293d9c22" providerId="AD" clId="Web-{10FAA37D-1BD3-02FD-232B-9AA810B80B87}" dt="2024-02-25T22:30:13.879" v="3084"/>
        <pc:sldMkLst>
          <pc:docMk/>
          <pc:sldMk cId="1514900239" sldId="280"/>
        </pc:sldMkLst>
      </pc:sldChg>
      <pc:sldChg chg="addSp delSp modSp add replId">
        <pc:chgData name="Carter Ryan Rhoades" userId="S::crr354@nau.edu::8d3a951e-3862-4c1a-a782-4254293d9c22" providerId="AD" clId="Web-{10FAA37D-1BD3-02FD-232B-9AA810B80B87}" dt="2024-02-25T22:18:28.680" v="2798" actId="14100"/>
        <pc:sldMkLst>
          <pc:docMk/>
          <pc:sldMk cId="3066102291" sldId="281"/>
        </pc:sldMkLst>
      </pc:sldChg>
      <pc:sldChg chg="addSp modSp add replId">
        <pc:chgData name="Carter Ryan Rhoades" userId="S::crr354@nau.edu::8d3a951e-3862-4c1a-a782-4254293d9c22" providerId="AD" clId="Web-{10FAA37D-1BD3-02FD-232B-9AA810B80B87}" dt="2024-02-25T22:28:59.889" v="3080" actId="20577"/>
        <pc:sldMkLst>
          <pc:docMk/>
          <pc:sldMk cId="629060501" sldId="282"/>
        </pc:sldMkLst>
      </pc:sldChg>
    </pc:docChg>
  </pc:docChgLst>
  <pc:docChgLst>
    <pc:chgData name="Nathan Mark Bastidas" userId="S::nmb325@nau.edu::6f21cb19-03a3-4fcc-9b51-d1c95242a8f0" providerId="AD" clId="Web-{C0EE7E1B-36F9-455A-AA3C-7276F62D8CA7}"/>
    <pc:docChg chg="addSld modSld">
      <pc:chgData name="Nathan Mark Bastidas" userId="S::nmb325@nau.edu::6f21cb19-03a3-4fcc-9b51-d1c95242a8f0" providerId="AD" clId="Web-{C0EE7E1B-36F9-455A-AA3C-7276F62D8CA7}" dt="2024-02-04T23:49:16.666" v="146" actId="1076"/>
      <pc:docMkLst>
        <pc:docMk/>
      </pc:docMkLst>
      <pc:sldChg chg="modSp">
        <pc:chgData name="Nathan Mark Bastidas" userId="S::nmb325@nau.edu::6f21cb19-03a3-4fcc-9b51-d1c95242a8f0" providerId="AD" clId="Web-{C0EE7E1B-36F9-455A-AA3C-7276F62D8CA7}" dt="2024-02-04T23:48:50.680" v="143" actId="20577"/>
        <pc:sldMkLst>
          <pc:docMk/>
          <pc:sldMk cId="165918483" sldId="257"/>
        </pc:sldMkLst>
      </pc:sldChg>
      <pc:sldChg chg="delSp modSp">
        <pc:chgData name="Nathan Mark Bastidas" userId="S::nmb325@nau.edu::6f21cb19-03a3-4fcc-9b51-d1c95242a8f0" providerId="AD" clId="Web-{C0EE7E1B-36F9-455A-AA3C-7276F62D8CA7}" dt="2024-02-04T23:49:16.666" v="146" actId="1076"/>
        <pc:sldMkLst>
          <pc:docMk/>
          <pc:sldMk cId="1075100621" sldId="264"/>
        </pc:sldMkLst>
      </pc:sldChg>
      <pc:sldChg chg="modSp add replId">
        <pc:chgData name="Nathan Mark Bastidas" userId="S::nmb325@nau.edu::6f21cb19-03a3-4fcc-9b51-d1c95242a8f0" providerId="AD" clId="Web-{C0EE7E1B-36F9-455A-AA3C-7276F62D8CA7}" dt="2024-02-04T23:41:11.467" v="2" actId="20577"/>
        <pc:sldMkLst>
          <pc:docMk/>
          <pc:sldMk cId="2540236225" sldId="270"/>
        </pc:sldMkLst>
      </pc:sldChg>
      <pc:sldChg chg="modSp add replId">
        <pc:chgData name="Nathan Mark Bastidas" userId="S::nmb325@nau.edu::6f21cb19-03a3-4fcc-9b51-d1c95242a8f0" providerId="AD" clId="Web-{C0EE7E1B-36F9-455A-AA3C-7276F62D8CA7}" dt="2024-02-04T23:41:14.420" v="5" actId="20577"/>
        <pc:sldMkLst>
          <pc:docMk/>
          <pc:sldMk cId="2221150300" sldId="271"/>
        </pc:sldMkLst>
      </pc:sldChg>
    </pc:docChg>
  </pc:docChgLst>
  <pc:docChgLst>
    <pc:chgData name="Nathan Mark Bastidas" userId="S::nmb325@nau.edu::6f21cb19-03a3-4fcc-9b51-d1c95242a8f0" providerId="AD" clId="Web-{A46688B7-4FFF-42E8-B436-91A3C861C299}"/>
    <pc:docChg chg="modSld">
      <pc:chgData name="Nathan Mark Bastidas" userId="S::nmb325@nau.edu::6f21cb19-03a3-4fcc-9b51-d1c95242a8f0" providerId="AD" clId="Web-{A46688B7-4FFF-42E8-B436-91A3C861C299}" dt="2024-02-26T21:08:21.601" v="223" actId="1076"/>
      <pc:docMkLst>
        <pc:docMk/>
      </pc:docMkLst>
      <pc:sldChg chg="delSp modSp">
        <pc:chgData name="Nathan Mark Bastidas" userId="S::nmb325@nau.edu::6f21cb19-03a3-4fcc-9b51-d1c95242a8f0" providerId="AD" clId="Web-{A46688B7-4FFF-42E8-B436-91A3C861C299}" dt="2024-02-26T21:08:21.601" v="223" actId="1076"/>
        <pc:sldMkLst>
          <pc:docMk/>
          <pc:sldMk cId="180140261" sldId="291"/>
        </pc:sldMkLst>
      </pc:sldChg>
    </pc:docChg>
  </pc:docChgLst>
  <pc:docChgLst>
    <pc:chgData name="Cassina Saidhbhin Olson" userId="S::clo235@nau.edu::d292d31d-2532-4ae1-96f3-016add4d0f00" providerId="AD" clId="Web-{3E5C845D-DB00-4F7C-B4C3-19DB475D6C29}"/>
    <pc:docChg chg="modSld">
      <pc:chgData name="Cassina Saidhbhin Olson" userId="S::clo235@nau.edu::d292d31d-2532-4ae1-96f3-016add4d0f00" providerId="AD" clId="Web-{3E5C845D-DB00-4F7C-B4C3-19DB475D6C29}" dt="2024-09-26T11:12:46.031" v="21" actId="20577"/>
      <pc:docMkLst>
        <pc:docMk/>
      </pc:docMkLst>
      <pc:sldChg chg="addSp delSp modSp">
        <pc:chgData name="Cassina Saidhbhin Olson" userId="S::clo235@nau.edu::d292d31d-2532-4ae1-96f3-016add4d0f00" providerId="AD" clId="Web-{3E5C845D-DB00-4F7C-B4C3-19DB475D6C29}" dt="2024-09-26T11:12:46.031" v="21" actId="20577"/>
        <pc:sldMkLst>
          <pc:docMk/>
          <pc:sldMk cId="497425409" sldId="301"/>
        </pc:sldMkLst>
      </pc:sldChg>
    </pc:docChg>
  </pc:docChgLst>
  <pc:docChgLst>
    <pc:chgData name="Nathan Mark Bastidas" userId="S::nmb325@nau.edu::6f21cb19-03a3-4fcc-9b51-d1c95242a8f0" providerId="AD" clId="Web-{93048661-1F1E-4EF4-B0C9-6644D9F8B279}"/>
    <pc:docChg chg="modSld">
      <pc:chgData name="Nathan Mark Bastidas" userId="S::nmb325@nau.edu::6f21cb19-03a3-4fcc-9b51-d1c95242a8f0" providerId="AD" clId="Web-{93048661-1F1E-4EF4-B0C9-6644D9F8B279}" dt="2024-04-01T23:52:37.138" v="23" actId="20577"/>
      <pc:docMkLst>
        <pc:docMk/>
      </pc:docMkLst>
      <pc:sldChg chg="modSp">
        <pc:chgData name="Nathan Mark Bastidas" userId="S::nmb325@nau.edu::6f21cb19-03a3-4fcc-9b51-d1c95242a8f0" providerId="AD" clId="Web-{93048661-1F1E-4EF4-B0C9-6644D9F8B279}" dt="2024-04-01T23:52:37.138" v="23" actId="20577"/>
        <pc:sldMkLst>
          <pc:docMk/>
          <pc:sldMk cId="165918483" sldId="257"/>
        </pc:sldMkLst>
      </pc:sldChg>
      <pc:sldChg chg="modSp">
        <pc:chgData name="Nathan Mark Bastidas" userId="S::nmb325@nau.edu::6f21cb19-03a3-4fcc-9b51-d1c95242a8f0" providerId="AD" clId="Web-{93048661-1F1E-4EF4-B0C9-6644D9F8B279}" dt="2024-04-01T23:34:38.348" v="12" actId="20577"/>
        <pc:sldMkLst>
          <pc:docMk/>
          <pc:sldMk cId="180140261" sldId="291"/>
        </pc:sldMkLst>
      </pc:sldChg>
      <pc:sldChg chg="modSp">
        <pc:chgData name="Nathan Mark Bastidas" userId="S::nmb325@nau.edu::6f21cb19-03a3-4fcc-9b51-d1c95242a8f0" providerId="AD" clId="Web-{93048661-1F1E-4EF4-B0C9-6644D9F8B279}" dt="2024-04-01T23:52:16.013" v="16"/>
        <pc:sldMkLst>
          <pc:docMk/>
          <pc:sldMk cId="2546272391" sldId="292"/>
        </pc:sldMkLst>
      </pc:sldChg>
      <pc:sldChg chg="modSp">
        <pc:chgData name="Nathan Mark Bastidas" userId="S::nmb325@nau.edu::6f21cb19-03a3-4fcc-9b51-d1c95242a8f0" providerId="AD" clId="Web-{93048661-1F1E-4EF4-B0C9-6644D9F8B279}" dt="2024-04-01T23:52:29.373" v="20"/>
        <pc:sldMkLst>
          <pc:docMk/>
          <pc:sldMk cId="3309458233" sldId="294"/>
        </pc:sldMkLst>
      </pc:sldChg>
    </pc:docChg>
  </pc:docChgLst>
  <pc:docChgLst>
    <pc:chgData name="Carter Ryan Rhoades" userId="S::crr354@nau.edu::8d3a951e-3862-4c1a-a782-4254293d9c22" providerId="AD" clId="Web-{6AD7E2AF-C845-4636-89A8-B75F01B3BAF0}"/>
    <pc:docChg chg="modSld">
      <pc:chgData name="Carter Ryan Rhoades" userId="S::crr354@nau.edu::8d3a951e-3862-4c1a-a782-4254293d9c22" providerId="AD" clId="Web-{6AD7E2AF-C845-4636-89A8-B75F01B3BAF0}" dt="2024-02-26T17:37:43.831" v="46" actId="20577"/>
      <pc:docMkLst>
        <pc:docMk/>
      </pc:docMkLst>
      <pc:sldChg chg="modSp">
        <pc:chgData name="Carter Ryan Rhoades" userId="S::crr354@nau.edu::8d3a951e-3862-4c1a-a782-4254293d9c22" providerId="AD" clId="Web-{6AD7E2AF-C845-4636-89A8-B75F01B3BAF0}" dt="2024-02-26T17:36:30.985" v="36" actId="20577"/>
        <pc:sldMkLst>
          <pc:docMk/>
          <pc:sldMk cId="3154332396" sldId="259"/>
        </pc:sldMkLst>
      </pc:sldChg>
      <pc:sldChg chg="modSp">
        <pc:chgData name="Carter Ryan Rhoades" userId="S::crr354@nau.edu::8d3a951e-3862-4c1a-a782-4254293d9c22" providerId="AD" clId="Web-{6AD7E2AF-C845-4636-89A8-B75F01B3BAF0}" dt="2024-02-26T17:36:52.408" v="42" actId="20577"/>
        <pc:sldMkLst>
          <pc:docMk/>
          <pc:sldMk cId="624808208" sldId="261"/>
        </pc:sldMkLst>
      </pc:sldChg>
      <pc:sldChg chg="modSp">
        <pc:chgData name="Carter Ryan Rhoades" userId="S::crr354@nau.edu::8d3a951e-3862-4c1a-a782-4254293d9c22" providerId="AD" clId="Web-{6AD7E2AF-C845-4636-89A8-B75F01B3BAF0}" dt="2024-02-26T17:36:48.986" v="41" actId="20577"/>
        <pc:sldMkLst>
          <pc:docMk/>
          <pc:sldMk cId="867687433" sldId="268"/>
        </pc:sldMkLst>
      </pc:sldChg>
      <pc:sldChg chg="modSp">
        <pc:chgData name="Carter Ryan Rhoades" userId="S::crr354@nau.edu::8d3a951e-3862-4c1a-a782-4254293d9c22" providerId="AD" clId="Web-{6AD7E2AF-C845-4636-89A8-B75F01B3BAF0}" dt="2024-02-26T17:36:56.158" v="43" actId="20577"/>
        <pc:sldMkLst>
          <pc:docMk/>
          <pc:sldMk cId="1033442859" sldId="275"/>
        </pc:sldMkLst>
      </pc:sldChg>
      <pc:sldChg chg="modSp">
        <pc:chgData name="Carter Ryan Rhoades" userId="S::crr354@nau.edu::8d3a951e-3862-4c1a-a782-4254293d9c22" providerId="AD" clId="Web-{6AD7E2AF-C845-4636-89A8-B75F01B3BAF0}" dt="2024-02-26T17:37:43.831" v="46" actId="20577"/>
        <pc:sldMkLst>
          <pc:docMk/>
          <pc:sldMk cId="3380502133" sldId="276"/>
        </pc:sldMkLst>
      </pc:sldChg>
      <pc:sldChg chg="modSp">
        <pc:chgData name="Carter Ryan Rhoades" userId="S::crr354@nau.edu::8d3a951e-3862-4c1a-a782-4254293d9c22" providerId="AD" clId="Web-{6AD7E2AF-C845-4636-89A8-B75F01B3BAF0}" dt="2024-02-26T17:26:28.139" v="21" actId="14100"/>
        <pc:sldMkLst>
          <pc:docMk/>
          <pc:sldMk cId="702216046" sldId="278"/>
        </pc:sldMkLst>
      </pc:sldChg>
      <pc:sldChg chg="modSp">
        <pc:chgData name="Carter Ryan Rhoades" userId="S::crr354@nau.edu::8d3a951e-3862-4c1a-a782-4254293d9c22" providerId="AD" clId="Web-{6AD7E2AF-C845-4636-89A8-B75F01B3BAF0}" dt="2024-02-26T17:26:09.873" v="13" actId="14100"/>
        <pc:sldMkLst>
          <pc:docMk/>
          <pc:sldMk cId="1514900239" sldId="280"/>
        </pc:sldMkLst>
      </pc:sldChg>
      <pc:sldChg chg="modSp">
        <pc:chgData name="Carter Ryan Rhoades" userId="S::crr354@nau.edu::8d3a951e-3862-4c1a-a782-4254293d9c22" providerId="AD" clId="Web-{6AD7E2AF-C845-4636-89A8-B75F01B3BAF0}" dt="2024-02-26T17:36:34.579" v="37" actId="20577"/>
        <pc:sldMkLst>
          <pc:docMk/>
          <pc:sldMk cId="3066102291" sldId="281"/>
        </pc:sldMkLst>
      </pc:sldChg>
      <pc:sldChg chg="modSp">
        <pc:chgData name="Carter Ryan Rhoades" userId="S::crr354@nau.edu::8d3a951e-3862-4c1a-a782-4254293d9c22" providerId="AD" clId="Web-{6AD7E2AF-C845-4636-89A8-B75F01B3BAF0}" dt="2024-02-26T17:36:46.564" v="40" actId="20577"/>
        <pc:sldMkLst>
          <pc:docMk/>
          <pc:sldMk cId="629060501" sldId="282"/>
        </pc:sldMkLst>
      </pc:sldChg>
      <pc:sldChg chg="modSp">
        <pc:chgData name="Carter Ryan Rhoades" userId="S::crr354@nau.edu::8d3a951e-3862-4c1a-a782-4254293d9c22" providerId="AD" clId="Web-{6AD7E2AF-C845-4636-89A8-B75F01B3BAF0}" dt="2024-02-26T17:35:58.578" v="30" actId="14100"/>
        <pc:sldMkLst>
          <pc:docMk/>
          <pc:sldMk cId="449344775" sldId="288"/>
        </pc:sldMkLst>
      </pc:sldChg>
      <pc:sldChg chg="modSp">
        <pc:chgData name="Carter Ryan Rhoades" userId="S::crr354@nau.edu::8d3a951e-3862-4c1a-a782-4254293d9c22" providerId="AD" clId="Web-{6AD7E2AF-C845-4636-89A8-B75F01B3BAF0}" dt="2024-02-26T17:36:41.048" v="39" actId="20577"/>
        <pc:sldMkLst>
          <pc:docMk/>
          <pc:sldMk cId="319076914" sldId="289"/>
        </pc:sldMkLst>
      </pc:sldChg>
      <pc:sldChg chg="addSp modSp">
        <pc:chgData name="Carter Ryan Rhoades" userId="S::crr354@nau.edu::8d3a951e-3862-4c1a-a782-4254293d9c22" providerId="AD" clId="Web-{6AD7E2AF-C845-4636-89A8-B75F01B3BAF0}" dt="2024-02-26T17:36:26.376" v="34" actId="20577"/>
        <pc:sldMkLst>
          <pc:docMk/>
          <pc:sldMk cId="2391345336" sldId="290"/>
        </pc:sldMkLst>
      </pc:sldChg>
    </pc:docChg>
  </pc:docChgLst>
  <pc:docChgLst>
    <pc:chgData name="Cassina Saidhbhin Olson" userId="S::clo235@nau.edu::d292d31d-2532-4ae1-96f3-016add4d0f00" providerId="AD" clId="Web-{C587C5CC-DB12-40A1-A4B8-9A9A2BE60C31}"/>
    <pc:docChg chg="addSld delSld modSld sldOrd">
      <pc:chgData name="Cassina Saidhbhin Olson" userId="S::clo235@nau.edu::d292d31d-2532-4ae1-96f3-016add4d0f00" providerId="AD" clId="Web-{C587C5CC-DB12-40A1-A4B8-9A9A2BE60C31}" dt="2024-09-19T17:49:05.057" v="357" actId="1076"/>
      <pc:docMkLst>
        <pc:docMk/>
      </pc:docMkLst>
      <pc:sldChg chg="modSp">
        <pc:chgData name="Cassina Saidhbhin Olson" userId="S::clo235@nau.edu::d292d31d-2532-4ae1-96f3-016add4d0f00" providerId="AD" clId="Web-{C587C5CC-DB12-40A1-A4B8-9A9A2BE60C31}" dt="2024-09-19T17:35:09.870" v="215" actId="20577"/>
        <pc:sldMkLst>
          <pc:docMk/>
          <pc:sldMk cId="2150756159" sldId="256"/>
        </pc:sldMkLst>
        <pc:spChg chg="mod">
          <ac:chgData name="Cassina Saidhbhin Olson" userId="S::clo235@nau.edu::d292d31d-2532-4ae1-96f3-016add4d0f00" providerId="AD" clId="Web-{C587C5CC-DB12-40A1-A4B8-9A9A2BE60C31}" dt="2024-09-19T17:35:09.870" v="215" actId="20577"/>
          <ac:spMkLst>
            <pc:docMk/>
            <pc:sldMk cId="2150756159" sldId="256"/>
            <ac:spMk id="3" creationId="{A47A929C-F016-0E4C-BBA8-F90194F293AF}"/>
          </ac:spMkLst>
        </pc:spChg>
      </pc:sldChg>
      <pc:sldChg chg="addSp delSp modSp">
        <pc:chgData name="Cassina Saidhbhin Olson" userId="S::clo235@nau.edu::d292d31d-2532-4ae1-96f3-016add4d0f00" providerId="AD" clId="Web-{C587C5CC-DB12-40A1-A4B8-9A9A2BE60C31}" dt="2024-09-19T17:38:33.167" v="239" actId="1076"/>
        <pc:sldMkLst>
          <pc:docMk/>
          <pc:sldMk cId="165918483" sldId="257"/>
        </pc:sldMkLst>
      </pc:sldChg>
      <pc:sldChg chg="delSp modSp ord">
        <pc:chgData name="Cassina Saidhbhin Olson" userId="S::clo235@nau.edu::d292d31d-2532-4ae1-96f3-016add4d0f00" providerId="AD" clId="Web-{C587C5CC-DB12-40A1-A4B8-9A9A2BE60C31}" dt="2024-09-19T17:31:47.012" v="189"/>
        <pc:sldMkLst>
          <pc:docMk/>
          <pc:sldMk cId="3154332396" sldId="259"/>
        </pc:sldMkLst>
      </pc:sldChg>
      <pc:sldChg chg="modSp">
        <pc:chgData name="Cassina Saidhbhin Olson" userId="S::clo235@nau.edu::d292d31d-2532-4ae1-96f3-016add4d0f00" providerId="AD" clId="Web-{C587C5CC-DB12-40A1-A4B8-9A9A2BE60C31}" dt="2024-09-19T17:39:40.672" v="285" actId="20577"/>
        <pc:sldMkLst>
          <pc:docMk/>
          <pc:sldMk cId="702216046" sldId="278"/>
        </pc:sldMkLst>
      </pc:sldChg>
      <pc:sldChg chg="delSp modSp">
        <pc:chgData name="Cassina Saidhbhin Olson" userId="S::clo235@nau.edu::d292d31d-2532-4ae1-96f3-016add4d0f00" providerId="AD" clId="Web-{C587C5CC-DB12-40A1-A4B8-9A9A2BE60C31}" dt="2024-09-19T17:39:58.173" v="288"/>
        <pc:sldMkLst>
          <pc:docMk/>
          <pc:sldMk cId="319076914" sldId="289"/>
        </pc:sldMkLst>
      </pc:sldChg>
      <pc:sldChg chg="del">
        <pc:chgData name="Cassina Saidhbhin Olson" userId="S::clo235@nau.edu::d292d31d-2532-4ae1-96f3-016add4d0f00" providerId="AD" clId="Web-{C587C5CC-DB12-40A1-A4B8-9A9A2BE60C31}" dt="2024-09-19T17:27:27.149" v="58"/>
        <pc:sldMkLst>
          <pc:docMk/>
          <pc:sldMk cId="3290135997" sldId="298"/>
        </pc:sldMkLst>
      </pc:sldChg>
      <pc:sldChg chg="del">
        <pc:chgData name="Cassina Saidhbhin Olson" userId="S::clo235@nau.edu::d292d31d-2532-4ae1-96f3-016add4d0f00" providerId="AD" clId="Web-{C587C5CC-DB12-40A1-A4B8-9A9A2BE60C31}" dt="2024-09-19T17:27:28.665" v="59"/>
        <pc:sldMkLst>
          <pc:docMk/>
          <pc:sldMk cId="1130971603" sldId="299"/>
        </pc:sldMkLst>
      </pc:sldChg>
      <pc:sldChg chg="addSp delSp modSp">
        <pc:chgData name="Cassina Saidhbhin Olson" userId="S::clo235@nau.edu::d292d31d-2532-4ae1-96f3-016add4d0f00" providerId="AD" clId="Web-{C587C5CC-DB12-40A1-A4B8-9A9A2BE60C31}" dt="2024-09-19T17:49:05.057" v="357" actId="1076"/>
        <pc:sldMkLst>
          <pc:docMk/>
          <pc:sldMk cId="497425409" sldId="301"/>
        </pc:sldMkLst>
      </pc:sldChg>
      <pc:sldChg chg="addSp delSp modSp">
        <pc:chgData name="Cassina Saidhbhin Olson" userId="S::clo235@nau.edu::d292d31d-2532-4ae1-96f3-016add4d0f00" providerId="AD" clId="Web-{C587C5CC-DB12-40A1-A4B8-9A9A2BE60C31}" dt="2024-09-19T17:45:29.728" v="354" actId="1076"/>
        <pc:sldMkLst>
          <pc:docMk/>
          <pc:sldMk cId="2429427958" sldId="302"/>
        </pc:sldMkLst>
      </pc:sldChg>
      <pc:sldChg chg="new del">
        <pc:chgData name="Cassina Saidhbhin Olson" userId="S::clo235@nau.edu::d292d31d-2532-4ae1-96f3-016add4d0f00" providerId="AD" clId="Web-{C587C5CC-DB12-40A1-A4B8-9A9A2BE60C31}" dt="2024-09-19T17:28:22.575" v="64"/>
        <pc:sldMkLst>
          <pc:docMk/>
          <pc:sldMk cId="2554889782" sldId="308"/>
        </pc:sldMkLst>
      </pc:sldChg>
      <pc:sldChg chg="addSp delSp modSp add ord replId">
        <pc:chgData name="Cassina Saidhbhin Olson" userId="S::clo235@nau.edu::d292d31d-2532-4ae1-96f3-016add4d0f00" providerId="AD" clId="Web-{C587C5CC-DB12-40A1-A4B8-9A9A2BE60C31}" dt="2024-09-19T17:31:45.340" v="188"/>
        <pc:sldMkLst>
          <pc:docMk/>
          <pc:sldMk cId="3009768358" sldId="308"/>
        </pc:sldMkLst>
      </pc:sldChg>
    </pc:docChg>
  </pc:docChgLst>
  <pc:docChgLst>
    <pc:chgData name="Cassina Saidhbhin Olson" userId="S::clo235@nau.edu::d292d31d-2532-4ae1-96f3-016add4d0f00" providerId="AD" clId="Web-{5827AF0A-F732-4ABD-8442-AC1F41575E21}"/>
    <pc:docChg chg="addSld delSld modSld">
      <pc:chgData name="Cassina Saidhbhin Olson" userId="S::clo235@nau.edu::d292d31d-2532-4ae1-96f3-016add4d0f00" providerId="AD" clId="Web-{5827AF0A-F732-4ABD-8442-AC1F41575E21}" dt="2024-09-19T16:56:32.705" v="6"/>
      <pc:docMkLst>
        <pc:docMk/>
      </pc:docMkLst>
      <pc:sldChg chg="delSp modSp">
        <pc:chgData name="Cassina Saidhbhin Olson" userId="S::clo235@nau.edu::d292d31d-2532-4ae1-96f3-016add4d0f00" providerId="AD" clId="Web-{5827AF0A-F732-4ABD-8442-AC1F41575E21}" dt="2024-09-19T16:56:13.969" v="4"/>
        <pc:sldMkLst>
          <pc:docMk/>
          <pc:sldMk cId="702216046" sldId="278"/>
        </pc:sldMkLst>
      </pc:sldChg>
      <pc:sldChg chg="del">
        <pc:chgData name="Cassina Saidhbhin Olson" userId="S::clo235@nau.edu::d292d31d-2532-4ae1-96f3-016add4d0f00" providerId="AD" clId="Web-{5827AF0A-F732-4ABD-8442-AC1F41575E21}" dt="2024-09-19T16:55:58.656" v="0"/>
        <pc:sldMkLst>
          <pc:docMk/>
          <pc:sldMk cId="1262123669" sldId="283"/>
        </pc:sldMkLst>
      </pc:sldChg>
      <pc:sldChg chg="delSp add replId">
        <pc:chgData name="Cassina Saidhbhin Olson" userId="S::clo235@nau.edu::d292d31d-2532-4ae1-96f3-016add4d0f00" providerId="AD" clId="Web-{5827AF0A-F732-4ABD-8442-AC1F41575E21}" dt="2024-09-19T16:56:32.705" v="6"/>
        <pc:sldMkLst>
          <pc:docMk/>
          <pc:sldMk cId="3744448223" sldId="301"/>
        </pc:sldMkLst>
      </pc:sldChg>
    </pc:docChg>
  </pc:docChgLst>
  <pc:docChgLst>
    <pc:chgData name="Nathan Mark Bastidas" userId="S::nmb325@nau.edu::6f21cb19-03a3-4fcc-9b51-d1c95242a8f0" providerId="AD" clId="Web-{7541D1A5-D490-427F-90C5-7F402862097A}"/>
    <pc:docChg chg="modSld">
      <pc:chgData name="Nathan Mark Bastidas" userId="S::nmb325@nau.edu::6f21cb19-03a3-4fcc-9b51-d1c95242a8f0" providerId="AD" clId="Web-{7541D1A5-D490-427F-90C5-7F402862097A}" dt="2024-02-05T05:44:11.053" v="307" actId="14100"/>
      <pc:docMkLst>
        <pc:docMk/>
      </pc:docMkLst>
      <pc:sldChg chg="addSp modSp">
        <pc:chgData name="Nathan Mark Bastidas" userId="S::nmb325@nau.edu::6f21cb19-03a3-4fcc-9b51-d1c95242a8f0" providerId="AD" clId="Web-{7541D1A5-D490-427F-90C5-7F402862097A}" dt="2024-02-05T05:40:56.759" v="213" actId="20577"/>
        <pc:sldMkLst>
          <pc:docMk/>
          <pc:sldMk cId="3154332396" sldId="259"/>
        </pc:sldMkLst>
      </pc:sldChg>
      <pc:sldChg chg="addSp modSp">
        <pc:chgData name="Nathan Mark Bastidas" userId="S::nmb325@nau.edu::6f21cb19-03a3-4fcc-9b51-d1c95242a8f0" providerId="AD" clId="Web-{7541D1A5-D490-427F-90C5-7F402862097A}" dt="2024-02-05T05:42:18.608" v="257" actId="1076"/>
        <pc:sldMkLst>
          <pc:docMk/>
          <pc:sldMk cId="705617999" sldId="260"/>
        </pc:sldMkLst>
      </pc:sldChg>
      <pc:sldChg chg="addSp modSp">
        <pc:chgData name="Nathan Mark Bastidas" userId="S::nmb325@nau.edu::6f21cb19-03a3-4fcc-9b51-d1c95242a8f0" providerId="AD" clId="Web-{7541D1A5-D490-427F-90C5-7F402862097A}" dt="2024-02-05T05:43:15.455" v="301" actId="1076"/>
        <pc:sldMkLst>
          <pc:docMk/>
          <pc:sldMk cId="624808208" sldId="261"/>
        </pc:sldMkLst>
      </pc:sldChg>
      <pc:sldChg chg="addSp modSp">
        <pc:chgData name="Nathan Mark Bastidas" userId="S::nmb325@nau.edu::6f21cb19-03a3-4fcc-9b51-d1c95242a8f0" providerId="AD" clId="Web-{7541D1A5-D490-427F-90C5-7F402862097A}" dt="2024-02-05T05:41:50.840" v="242" actId="20577"/>
        <pc:sldMkLst>
          <pc:docMk/>
          <pc:sldMk cId="1075100621" sldId="264"/>
        </pc:sldMkLst>
      </pc:sldChg>
      <pc:sldChg chg="addSp modSp">
        <pc:chgData name="Nathan Mark Bastidas" userId="S::nmb325@nau.edu::6f21cb19-03a3-4fcc-9b51-d1c95242a8f0" providerId="AD" clId="Web-{7541D1A5-D490-427F-90C5-7F402862097A}" dt="2024-02-05T05:41:43.543" v="238" actId="1076"/>
        <pc:sldMkLst>
          <pc:docMk/>
          <pc:sldMk cId="4225273145" sldId="265"/>
        </pc:sldMkLst>
      </pc:sldChg>
      <pc:sldChg chg="addSp delSp modSp">
        <pc:chgData name="Nathan Mark Bastidas" userId="S::nmb325@nau.edu::6f21cb19-03a3-4fcc-9b51-d1c95242a8f0" providerId="AD" clId="Web-{7541D1A5-D490-427F-90C5-7F402862097A}" dt="2024-02-05T05:44:11.053" v="307" actId="14100"/>
        <pc:sldMkLst>
          <pc:docMk/>
          <pc:sldMk cId="1007255015" sldId="266"/>
        </pc:sldMkLst>
      </pc:sldChg>
      <pc:sldChg chg="addSp modSp">
        <pc:chgData name="Nathan Mark Bastidas" userId="S::nmb325@nau.edu::6f21cb19-03a3-4fcc-9b51-d1c95242a8f0" providerId="AD" clId="Web-{7541D1A5-D490-427F-90C5-7F402862097A}" dt="2024-02-05T05:41:28.339" v="232" actId="20577"/>
        <pc:sldMkLst>
          <pc:docMk/>
          <pc:sldMk cId="867687433" sldId="268"/>
        </pc:sldMkLst>
      </pc:sldChg>
      <pc:sldChg chg="addSp modSp">
        <pc:chgData name="Nathan Mark Bastidas" userId="S::nmb325@nau.edu::6f21cb19-03a3-4fcc-9b51-d1c95242a8f0" providerId="AD" clId="Web-{7541D1A5-D490-427F-90C5-7F402862097A}" dt="2024-02-05T05:41:17.526" v="225" actId="1076"/>
        <pc:sldMkLst>
          <pc:docMk/>
          <pc:sldMk cId="3116888732" sldId="269"/>
        </pc:sldMkLst>
      </pc:sldChg>
      <pc:sldChg chg="addSp delSp modSp">
        <pc:chgData name="Nathan Mark Bastidas" userId="S::nmb325@nau.edu::6f21cb19-03a3-4fcc-9b51-d1c95242a8f0" providerId="AD" clId="Web-{7541D1A5-D490-427F-90C5-7F402862097A}" dt="2024-02-05T05:41:56.716" v="244" actId="20577"/>
        <pc:sldMkLst>
          <pc:docMk/>
          <pc:sldMk cId="2540236225" sldId="270"/>
        </pc:sldMkLst>
      </pc:sldChg>
      <pc:sldChg chg="addSp modSp">
        <pc:chgData name="Nathan Mark Bastidas" userId="S::nmb325@nau.edu::6f21cb19-03a3-4fcc-9b51-d1c95242a8f0" providerId="AD" clId="Web-{7541D1A5-D490-427F-90C5-7F402862097A}" dt="2024-02-05T05:42:04.185" v="248" actId="20577"/>
        <pc:sldMkLst>
          <pc:docMk/>
          <pc:sldMk cId="2221150300" sldId="271"/>
        </pc:sldMkLst>
      </pc:sldChg>
      <pc:sldChg chg="addSp modSp">
        <pc:chgData name="Nathan Mark Bastidas" userId="S::nmb325@nau.edu::6f21cb19-03a3-4fcc-9b51-d1c95242a8f0" providerId="AD" clId="Web-{7541D1A5-D490-427F-90C5-7F402862097A}" dt="2024-02-05T05:40:47.695" v="202" actId="20577"/>
        <pc:sldMkLst>
          <pc:docMk/>
          <pc:sldMk cId="1807464293" sldId="272"/>
        </pc:sldMkLst>
      </pc:sldChg>
      <pc:sldChg chg="addSp modSp">
        <pc:chgData name="Nathan Mark Bastidas" userId="S::nmb325@nau.edu::6f21cb19-03a3-4fcc-9b51-d1c95242a8f0" providerId="AD" clId="Web-{7541D1A5-D490-427F-90C5-7F402862097A}" dt="2024-02-05T05:42:51.266" v="280" actId="14100"/>
        <pc:sldMkLst>
          <pc:docMk/>
          <pc:sldMk cId="1575372416" sldId="273"/>
        </pc:sldMkLst>
      </pc:sldChg>
      <pc:sldChg chg="addSp modSp">
        <pc:chgData name="Nathan Mark Bastidas" userId="S::nmb325@nau.edu::6f21cb19-03a3-4fcc-9b51-d1c95242a8f0" providerId="AD" clId="Web-{7541D1A5-D490-427F-90C5-7F402862097A}" dt="2024-02-05T05:42:59.017" v="288" actId="20577"/>
        <pc:sldMkLst>
          <pc:docMk/>
          <pc:sldMk cId="2361906400" sldId="274"/>
        </pc:sldMkLst>
      </pc:sldChg>
    </pc:docChg>
  </pc:docChgLst>
  <pc:docChgLst>
    <pc:chgData name="Nathan Mark Bastidas" userId="S::nmb325@nau.edu::6f21cb19-03a3-4fcc-9b51-d1c95242a8f0" providerId="AD" clId="Web-{0B9ADADA-9DF1-4B6F-852B-DB0EE7F7BC50}"/>
    <pc:docChg chg="addSld modSld sldOrd">
      <pc:chgData name="Nathan Mark Bastidas" userId="S::nmb325@nau.edu::6f21cb19-03a3-4fcc-9b51-d1c95242a8f0" providerId="AD" clId="Web-{0B9ADADA-9DF1-4B6F-852B-DB0EE7F7BC50}" dt="2024-02-26T00:09:26.852" v="388" actId="20577"/>
      <pc:docMkLst>
        <pc:docMk/>
      </pc:docMkLst>
      <pc:sldChg chg="modSp">
        <pc:chgData name="Nathan Mark Bastidas" userId="S::nmb325@nau.edu::6f21cb19-03a3-4fcc-9b51-d1c95242a8f0" providerId="AD" clId="Web-{0B9ADADA-9DF1-4B6F-852B-DB0EE7F7BC50}" dt="2024-02-26T00:09:26.852" v="388" actId="20577"/>
        <pc:sldMkLst>
          <pc:docMk/>
          <pc:sldMk cId="165918483" sldId="257"/>
        </pc:sldMkLst>
      </pc:sldChg>
      <pc:sldChg chg="addSp delSp modSp">
        <pc:chgData name="Nathan Mark Bastidas" userId="S::nmb325@nau.edu::6f21cb19-03a3-4fcc-9b51-d1c95242a8f0" providerId="AD" clId="Web-{0B9ADADA-9DF1-4B6F-852B-DB0EE7F7BC50}" dt="2024-02-25T23:56:05.140" v="231" actId="20577"/>
        <pc:sldMkLst>
          <pc:docMk/>
          <pc:sldMk cId="2649958663" sldId="277"/>
        </pc:sldMkLst>
      </pc:sldChg>
      <pc:sldChg chg="addSp delSp modSp add ord replId">
        <pc:chgData name="Nathan Mark Bastidas" userId="S::nmb325@nau.edu::6f21cb19-03a3-4fcc-9b51-d1c95242a8f0" providerId="AD" clId="Web-{0B9ADADA-9DF1-4B6F-852B-DB0EE7F7BC50}" dt="2024-02-26T00:04:13.765" v="373" actId="20577"/>
        <pc:sldMkLst>
          <pc:docMk/>
          <pc:sldMk cId="1262123669" sldId="283"/>
        </pc:sldMkLst>
      </pc:sldChg>
    </pc:docChg>
  </pc:docChgLst>
  <pc:docChgLst>
    <pc:chgData name="Nathan Mark Bastidas" userId="S::nmb325@nau.edu::6f21cb19-03a3-4fcc-9b51-d1c95242a8f0" providerId="AD" clId="Web-{BF90A93E-55B4-4C94-A0C9-2FCB9D860B5D}"/>
    <pc:docChg chg="modSld">
      <pc:chgData name="Nathan Mark Bastidas" userId="S::nmb325@nau.edu::6f21cb19-03a3-4fcc-9b51-d1c95242a8f0" providerId="AD" clId="Web-{BF90A93E-55B4-4C94-A0C9-2FCB9D860B5D}" dt="2024-04-01T04:33:03.167" v="692" actId="1076"/>
      <pc:docMkLst>
        <pc:docMk/>
      </pc:docMkLst>
      <pc:sldChg chg="modSp">
        <pc:chgData name="Nathan Mark Bastidas" userId="S::nmb325@nau.edu::6f21cb19-03a3-4fcc-9b51-d1c95242a8f0" providerId="AD" clId="Web-{BF90A93E-55B4-4C94-A0C9-2FCB9D860B5D}" dt="2024-04-01T04:24:14.350" v="3" actId="20577"/>
        <pc:sldMkLst>
          <pc:docMk/>
          <pc:sldMk cId="3154332396" sldId="259"/>
        </pc:sldMkLst>
      </pc:sldChg>
      <pc:sldChg chg="modSp">
        <pc:chgData name="Nathan Mark Bastidas" userId="S::nmb325@nau.edu::6f21cb19-03a3-4fcc-9b51-d1c95242a8f0" providerId="AD" clId="Web-{BF90A93E-55B4-4C94-A0C9-2FCB9D860B5D}" dt="2024-04-01T04:25:18.665" v="29" actId="20577"/>
        <pc:sldMkLst>
          <pc:docMk/>
          <pc:sldMk cId="624808208" sldId="261"/>
        </pc:sldMkLst>
      </pc:sldChg>
      <pc:sldChg chg="modSp">
        <pc:chgData name="Nathan Mark Bastidas" userId="S::nmb325@nau.edu::6f21cb19-03a3-4fcc-9b51-d1c95242a8f0" providerId="AD" clId="Web-{BF90A93E-55B4-4C94-A0C9-2FCB9D860B5D}" dt="2024-04-01T04:33:03.167" v="692" actId="1076"/>
        <pc:sldMkLst>
          <pc:docMk/>
          <pc:sldMk cId="1033442859" sldId="275"/>
        </pc:sldMkLst>
      </pc:sldChg>
      <pc:sldChg chg="modSp">
        <pc:chgData name="Nathan Mark Bastidas" userId="S::nmb325@nau.edu::6f21cb19-03a3-4fcc-9b51-d1c95242a8f0" providerId="AD" clId="Web-{BF90A93E-55B4-4C94-A0C9-2FCB9D860B5D}" dt="2024-04-01T04:24:08.538" v="1" actId="20577"/>
        <pc:sldMkLst>
          <pc:docMk/>
          <pc:sldMk cId="702216046" sldId="278"/>
        </pc:sldMkLst>
      </pc:sldChg>
      <pc:sldChg chg="modSp">
        <pc:chgData name="Nathan Mark Bastidas" userId="S::nmb325@nau.edu::6f21cb19-03a3-4fcc-9b51-d1c95242a8f0" providerId="AD" clId="Web-{BF90A93E-55B4-4C94-A0C9-2FCB9D860B5D}" dt="2024-04-01T04:24:59.664" v="25" actId="20577"/>
        <pc:sldMkLst>
          <pc:docMk/>
          <pc:sldMk cId="629060501" sldId="282"/>
        </pc:sldMkLst>
      </pc:sldChg>
      <pc:sldChg chg="modSp">
        <pc:chgData name="Nathan Mark Bastidas" userId="S::nmb325@nau.edu::6f21cb19-03a3-4fcc-9b51-d1c95242a8f0" providerId="AD" clId="Web-{BF90A93E-55B4-4C94-A0C9-2FCB9D860B5D}" dt="2024-04-01T04:24:52.070" v="23" actId="20577"/>
        <pc:sldMkLst>
          <pc:docMk/>
          <pc:sldMk cId="319076914" sldId="289"/>
        </pc:sldMkLst>
      </pc:sldChg>
      <pc:sldChg chg="modSp">
        <pc:chgData name="Nathan Mark Bastidas" userId="S::nmb325@nau.edu::6f21cb19-03a3-4fcc-9b51-d1c95242a8f0" providerId="AD" clId="Web-{BF90A93E-55B4-4C94-A0C9-2FCB9D860B5D}" dt="2024-04-01T04:24:27.663" v="9" actId="20577"/>
        <pc:sldMkLst>
          <pc:docMk/>
          <pc:sldMk cId="2391345336" sldId="290"/>
        </pc:sldMkLst>
      </pc:sldChg>
      <pc:sldChg chg="modSp">
        <pc:chgData name="Nathan Mark Bastidas" userId="S::nmb325@nau.edu::6f21cb19-03a3-4fcc-9b51-d1c95242a8f0" providerId="AD" clId="Web-{BF90A93E-55B4-4C94-A0C9-2FCB9D860B5D}" dt="2024-04-01T04:24:55.945" v="24" actId="20577"/>
        <pc:sldMkLst>
          <pc:docMk/>
          <pc:sldMk cId="180140261" sldId="291"/>
        </pc:sldMkLst>
      </pc:sldChg>
      <pc:sldChg chg="modSp">
        <pc:chgData name="Nathan Mark Bastidas" userId="S::nmb325@nau.edu::6f21cb19-03a3-4fcc-9b51-d1c95242a8f0" providerId="AD" clId="Web-{BF90A93E-55B4-4C94-A0C9-2FCB9D860B5D}" dt="2024-04-01T04:24:32.179" v="11" actId="20577"/>
        <pc:sldMkLst>
          <pc:docMk/>
          <pc:sldMk cId="2546272391" sldId="292"/>
        </pc:sldMkLst>
      </pc:sldChg>
      <pc:sldChg chg="modSp">
        <pc:chgData name="Nathan Mark Bastidas" userId="S::nmb325@nau.edu::6f21cb19-03a3-4fcc-9b51-d1c95242a8f0" providerId="AD" clId="Web-{BF90A93E-55B4-4C94-A0C9-2FCB9D860B5D}" dt="2024-04-01T04:24:37.742" v="16" actId="20577"/>
        <pc:sldMkLst>
          <pc:docMk/>
          <pc:sldMk cId="3538695644" sldId="293"/>
        </pc:sldMkLst>
      </pc:sldChg>
      <pc:sldChg chg="modSp">
        <pc:chgData name="Nathan Mark Bastidas" userId="S::nmb325@nau.edu::6f21cb19-03a3-4fcc-9b51-d1c95242a8f0" providerId="AD" clId="Web-{BF90A93E-55B4-4C94-A0C9-2FCB9D860B5D}" dt="2024-04-01T04:24:42.539" v="22" actId="14100"/>
        <pc:sldMkLst>
          <pc:docMk/>
          <pc:sldMk cId="3309458233" sldId="294"/>
        </pc:sldMkLst>
      </pc:sldChg>
      <pc:sldChg chg="modSp">
        <pc:chgData name="Nathan Mark Bastidas" userId="S::nmb325@nau.edu::6f21cb19-03a3-4fcc-9b51-d1c95242a8f0" providerId="AD" clId="Web-{BF90A93E-55B4-4C94-A0C9-2FCB9D860B5D}" dt="2024-04-01T04:25:10.993" v="27" actId="20577"/>
        <pc:sldMkLst>
          <pc:docMk/>
          <pc:sldMk cId="4291600532" sldId="295"/>
        </pc:sldMkLst>
      </pc:sldChg>
      <pc:sldChg chg="modSp">
        <pc:chgData name="Nathan Mark Bastidas" userId="S::nmb325@nau.edu::6f21cb19-03a3-4fcc-9b51-d1c95242a8f0" providerId="AD" clId="Web-{BF90A93E-55B4-4C94-A0C9-2FCB9D860B5D}" dt="2024-04-01T04:25:03.039" v="26" actId="20577"/>
        <pc:sldMkLst>
          <pc:docMk/>
          <pc:sldMk cId="532995714" sldId="297"/>
        </pc:sldMkLst>
      </pc:sldChg>
      <pc:sldChg chg="modSp">
        <pc:chgData name="Nathan Mark Bastidas" userId="S::nmb325@nau.edu::6f21cb19-03a3-4fcc-9b51-d1c95242a8f0" providerId="AD" clId="Web-{BF90A93E-55B4-4C94-A0C9-2FCB9D860B5D}" dt="2024-04-01T04:24:18.350" v="5" actId="20577"/>
        <pc:sldMkLst>
          <pc:docMk/>
          <pc:sldMk cId="3290135997" sldId="298"/>
        </pc:sldMkLst>
      </pc:sldChg>
      <pc:sldChg chg="modSp">
        <pc:chgData name="Nathan Mark Bastidas" userId="S::nmb325@nau.edu::6f21cb19-03a3-4fcc-9b51-d1c95242a8f0" providerId="AD" clId="Web-{BF90A93E-55B4-4C94-A0C9-2FCB9D860B5D}" dt="2024-04-01T04:24:22.929" v="7" actId="20577"/>
        <pc:sldMkLst>
          <pc:docMk/>
          <pc:sldMk cId="1130971603" sldId="299"/>
        </pc:sldMkLst>
      </pc:sldChg>
    </pc:docChg>
  </pc:docChgLst>
  <pc:docChgLst>
    <pc:chgData name="Nathan Mark Bastidas" userId="S::nmb325@nau.edu::6f21cb19-03a3-4fcc-9b51-d1c95242a8f0" providerId="AD" clId="Web-{2EBFCFCA-2252-4A53-8DCF-21435DEAB34A}"/>
    <pc:docChg chg="modSld">
      <pc:chgData name="Nathan Mark Bastidas" userId="S::nmb325@nau.edu::6f21cb19-03a3-4fcc-9b51-d1c95242a8f0" providerId="AD" clId="Web-{2EBFCFCA-2252-4A53-8DCF-21435DEAB34A}" dt="2024-02-05T01:03:56.670" v="24" actId="20577"/>
      <pc:docMkLst>
        <pc:docMk/>
      </pc:docMkLst>
      <pc:sldChg chg="modSp">
        <pc:chgData name="Nathan Mark Bastidas" userId="S::nmb325@nau.edu::6f21cb19-03a3-4fcc-9b51-d1c95242a8f0" providerId="AD" clId="Web-{2EBFCFCA-2252-4A53-8DCF-21435DEAB34A}" dt="2024-02-05T01:03:56.670" v="24" actId="20577"/>
        <pc:sldMkLst>
          <pc:docMk/>
          <pc:sldMk cId="1075100621" sldId="264"/>
        </pc:sldMkLst>
      </pc:sldChg>
    </pc:docChg>
  </pc:docChgLst>
  <pc:docChgLst>
    <pc:chgData name="Carter Ryan Rhoades" userId="S::crr354@nau.edu::8d3a951e-3862-4c1a-a782-4254293d9c22" providerId="AD" clId="Web-{2B3AAF6C-7645-4D67-8814-0C0F8695B573}"/>
    <pc:docChg chg="addSld modSld">
      <pc:chgData name="Carter Ryan Rhoades" userId="S::crr354@nau.edu::8d3a951e-3862-4c1a-a782-4254293d9c22" providerId="AD" clId="Web-{2B3AAF6C-7645-4D67-8814-0C0F8695B573}" dt="2024-02-02T02:03:47.249" v="2443" actId="1076"/>
      <pc:docMkLst>
        <pc:docMk/>
      </pc:docMkLst>
      <pc:sldChg chg="addSp delSp modSp">
        <pc:chgData name="Carter Ryan Rhoades" userId="S::crr354@nau.edu::8d3a951e-3862-4c1a-a782-4254293d9c22" providerId="AD" clId="Web-{2B3AAF6C-7645-4D67-8814-0C0F8695B573}" dt="2024-02-02T02:03:47.249" v="2443" actId="1076"/>
        <pc:sldMkLst>
          <pc:docMk/>
          <pc:sldMk cId="3154332396" sldId="259"/>
        </pc:sldMkLst>
      </pc:sldChg>
      <pc:sldChg chg="addSp delSp modSp add replId">
        <pc:chgData name="Carter Ryan Rhoades" userId="S::crr354@nau.edu::8d3a951e-3862-4c1a-a782-4254293d9c22" providerId="AD" clId="Web-{2B3AAF6C-7645-4D67-8814-0C0F8695B573}" dt="2024-02-02T02:00:48.979" v="2307"/>
        <pc:sldMkLst>
          <pc:docMk/>
          <pc:sldMk cId="3116888732" sldId="269"/>
        </pc:sldMkLst>
      </pc:sldChg>
    </pc:docChg>
  </pc:docChgLst>
  <pc:docChgLst>
    <pc:chgData name="Nathan Mark Bastidas" userId="S::nmb325@nau.edu::6f21cb19-03a3-4fcc-9b51-d1c95242a8f0" providerId="AD" clId="Web-{927EA83A-C698-4774-B5D9-7B38C5168C86}"/>
    <pc:docChg chg="addSld modSld">
      <pc:chgData name="Nathan Mark Bastidas" userId="S::nmb325@nau.edu::6f21cb19-03a3-4fcc-9b51-d1c95242a8f0" providerId="AD" clId="Web-{927EA83A-C698-4774-B5D9-7B38C5168C86}" dt="2024-03-24T03:05:15.365" v="33" actId="20577"/>
      <pc:docMkLst>
        <pc:docMk/>
      </pc:docMkLst>
      <pc:sldChg chg="delSp">
        <pc:chgData name="Nathan Mark Bastidas" userId="S::nmb325@nau.edu::6f21cb19-03a3-4fcc-9b51-d1c95242a8f0" providerId="AD" clId="Web-{927EA83A-C698-4774-B5D9-7B38C5168C86}" dt="2024-03-24T02:22:30.397" v="1"/>
        <pc:sldMkLst>
          <pc:docMk/>
          <pc:sldMk cId="1299145845" sldId="258"/>
        </pc:sldMkLst>
      </pc:sldChg>
      <pc:sldChg chg="modSp add replId">
        <pc:chgData name="Nathan Mark Bastidas" userId="S::nmb325@nau.edu::6f21cb19-03a3-4fcc-9b51-d1c95242a8f0" providerId="AD" clId="Web-{927EA83A-C698-4774-B5D9-7B38C5168C86}" dt="2024-03-24T03:04:49.317" v="7" actId="20577"/>
        <pc:sldMkLst>
          <pc:docMk/>
          <pc:sldMk cId="2546272391" sldId="292"/>
        </pc:sldMkLst>
      </pc:sldChg>
      <pc:sldChg chg="modSp add replId">
        <pc:chgData name="Nathan Mark Bastidas" userId="S::nmb325@nau.edu::6f21cb19-03a3-4fcc-9b51-d1c95242a8f0" providerId="AD" clId="Web-{927EA83A-C698-4774-B5D9-7B38C5168C86}" dt="2024-03-24T03:04:56.536" v="16" actId="20577"/>
        <pc:sldMkLst>
          <pc:docMk/>
          <pc:sldMk cId="3538695644" sldId="293"/>
        </pc:sldMkLst>
      </pc:sldChg>
      <pc:sldChg chg="modSp add replId">
        <pc:chgData name="Nathan Mark Bastidas" userId="S::nmb325@nau.edu::6f21cb19-03a3-4fcc-9b51-d1c95242a8f0" providerId="AD" clId="Web-{927EA83A-C698-4774-B5D9-7B38C5168C86}" dt="2024-03-24T03:05:15.365" v="33" actId="20577"/>
        <pc:sldMkLst>
          <pc:docMk/>
          <pc:sldMk cId="3309458233" sldId="294"/>
        </pc:sldMkLst>
      </pc:sldChg>
    </pc:docChg>
  </pc:docChgLst>
  <pc:docChgLst>
    <pc:chgData name="Nathan Mark Bastidas" userId="S::nmb325@nau.edu::6f21cb19-03a3-4fcc-9b51-d1c95242a8f0" providerId="AD" clId="Web-{B9FA025A-3CC2-42FA-B42E-AAA6BAEC61D5}"/>
    <pc:docChg chg="delSld modSld">
      <pc:chgData name="Nathan Mark Bastidas" userId="S::nmb325@nau.edu::6f21cb19-03a3-4fcc-9b51-d1c95242a8f0" providerId="AD" clId="Web-{B9FA025A-3CC2-42FA-B42E-AAA6BAEC61D5}" dt="2024-03-24T00:51:23.361" v="29"/>
      <pc:docMkLst>
        <pc:docMk/>
      </pc:docMkLst>
      <pc:sldChg chg="modSp">
        <pc:chgData name="Nathan Mark Bastidas" userId="S::nmb325@nau.edu::6f21cb19-03a3-4fcc-9b51-d1c95242a8f0" providerId="AD" clId="Web-{B9FA025A-3CC2-42FA-B42E-AAA6BAEC61D5}" dt="2024-03-24T00:50:47.001" v="15" actId="20577"/>
        <pc:sldMkLst>
          <pc:docMk/>
          <pc:sldMk cId="1299145845" sldId="258"/>
        </pc:sldMkLst>
      </pc:sldChg>
      <pc:sldChg chg="del">
        <pc:chgData name="Nathan Mark Bastidas" userId="S::nmb325@nau.edu::6f21cb19-03a3-4fcc-9b51-d1c95242a8f0" providerId="AD" clId="Web-{B9FA025A-3CC2-42FA-B42E-AAA6BAEC61D5}" dt="2024-03-24T00:50:57.735" v="16"/>
        <pc:sldMkLst>
          <pc:docMk/>
          <pc:sldMk cId="867687433" sldId="268"/>
        </pc:sldMkLst>
      </pc:sldChg>
      <pc:sldChg chg="del">
        <pc:chgData name="Nathan Mark Bastidas" userId="S::nmb325@nau.edu::6f21cb19-03a3-4fcc-9b51-d1c95242a8f0" providerId="AD" clId="Web-{B9FA025A-3CC2-42FA-B42E-AAA6BAEC61D5}" dt="2024-03-24T00:51:09.579" v="23"/>
        <pc:sldMkLst>
          <pc:docMk/>
          <pc:sldMk cId="3380502133" sldId="276"/>
        </pc:sldMkLst>
      </pc:sldChg>
      <pc:sldChg chg="del">
        <pc:chgData name="Nathan Mark Bastidas" userId="S::nmb325@nau.edu::6f21cb19-03a3-4fcc-9b51-d1c95242a8f0" providerId="AD" clId="Web-{B9FA025A-3CC2-42FA-B42E-AAA6BAEC61D5}" dt="2024-03-24T00:50:25.172" v="0"/>
        <pc:sldMkLst>
          <pc:docMk/>
          <pc:sldMk cId="2649958663" sldId="277"/>
        </pc:sldMkLst>
      </pc:sldChg>
      <pc:sldChg chg="modSp">
        <pc:chgData name="Nathan Mark Bastidas" userId="S::nmb325@nau.edu::6f21cb19-03a3-4fcc-9b51-d1c95242a8f0" providerId="AD" clId="Web-{B9FA025A-3CC2-42FA-B42E-AAA6BAEC61D5}" dt="2024-03-24T00:51:05.501" v="22" actId="20577"/>
        <pc:sldMkLst>
          <pc:docMk/>
          <pc:sldMk cId="629060501" sldId="282"/>
        </pc:sldMkLst>
      </pc:sldChg>
      <pc:sldChg chg="delSp modSp">
        <pc:chgData name="Nathan Mark Bastidas" userId="S::nmb325@nau.edu::6f21cb19-03a3-4fcc-9b51-d1c95242a8f0" providerId="AD" clId="Web-{B9FA025A-3CC2-42FA-B42E-AAA6BAEC61D5}" dt="2024-03-24T00:51:23.361" v="29"/>
        <pc:sldMkLst>
          <pc:docMk/>
          <pc:sldMk cId="1262123669" sldId="283"/>
        </pc:sldMkLst>
      </pc:sldChg>
      <pc:sldChg chg="del">
        <pc:chgData name="Nathan Mark Bastidas" userId="S::nmb325@nau.edu::6f21cb19-03a3-4fcc-9b51-d1c95242a8f0" providerId="AD" clId="Web-{B9FA025A-3CC2-42FA-B42E-AAA6BAEC61D5}" dt="2024-03-24T00:50:40.297" v="9"/>
        <pc:sldMkLst>
          <pc:docMk/>
          <pc:sldMk cId="67428995" sldId="284"/>
        </pc:sldMkLst>
      </pc:sldChg>
      <pc:sldChg chg="del">
        <pc:chgData name="Nathan Mark Bastidas" userId="S::nmb325@nau.edu::6f21cb19-03a3-4fcc-9b51-d1c95242a8f0" providerId="AD" clId="Web-{B9FA025A-3CC2-42FA-B42E-AAA6BAEC61D5}" dt="2024-03-24T00:50:40.297" v="8"/>
        <pc:sldMkLst>
          <pc:docMk/>
          <pc:sldMk cId="4133263346" sldId="285"/>
        </pc:sldMkLst>
      </pc:sldChg>
      <pc:sldChg chg="del">
        <pc:chgData name="Nathan Mark Bastidas" userId="S::nmb325@nau.edu::6f21cb19-03a3-4fcc-9b51-d1c95242a8f0" providerId="AD" clId="Web-{B9FA025A-3CC2-42FA-B42E-AAA6BAEC61D5}" dt="2024-03-24T00:50:40.297" v="6"/>
        <pc:sldMkLst>
          <pc:docMk/>
          <pc:sldMk cId="2909546871" sldId="286"/>
        </pc:sldMkLst>
      </pc:sldChg>
      <pc:sldChg chg="del">
        <pc:chgData name="Nathan Mark Bastidas" userId="S::nmb325@nau.edu::6f21cb19-03a3-4fcc-9b51-d1c95242a8f0" providerId="AD" clId="Web-{B9FA025A-3CC2-42FA-B42E-AAA6BAEC61D5}" dt="2024-03-24T00:50:40.297" v="7"/>
        <pc:sldMkLst>
          <pc:docMk/>
          <pc:sldMk cId="449344775" sldId="288"/>
        </pc:sldMkLst>
      </pc:sldChg>
    </pc:docChg>
  </pc:docChgLst>
  <pc:docChgLst>
    <pc:chgData name="Nathan Mark Bastidas" userId="S::nmb325@nau.edu::6f21cb19-03a3-4fcc-9b51-d1c95242a8f0" providerId="AD" clId="Web-{E8C3FF5A-CDF1-4177-A76D-298FA508F4A1}"/>
    <pc:docChg chg="modSld">
      <pc:chgData name="Nathan Mark Bastidas" userId="S::nmb325@nau.edu::6f21cb19-03a3-4fcc-9b51-d1c95242a8f0" providerId="AD" clId="Web-{E8C3FF5A-CDF1-4177-A76D-298FA508F4A1}" dt="2024-04-01T04:57:24.562" v="218" actId="1076"/>
      <pc:docMkLst>
        <pc:docMk/>
      </pc:docMkLst>
      <pc:sldChg chg="addSp delSp modSp">
        <pc:chgData name="Nathan Mark Bastidas" userId="S::nmb325@nau.edu::6f21cb19-03a3-4fcc-9b51-d1c95242a8f0" providerId="AD" clId="Web-{E8C3FF5A-CDF1-4177-A76D-298FA508F4A1}" dt="2024-04-01T04:57:24.562" v="218" actId="1076"/>
        <pc:sldMkLst>
          <pc:docMk/>
          <pc:sldMk cId="180140261" sldId="291"/>
        </pc:sldMkLst>
      </pc:sldChg>
    </pc:docChg>
  </pc:docChgLst>
  <pc:docChgLst>
    <pc:chgData name="Nathan Mark Bastidas" userId="S::nmb325@nau.edu::6f21cb19-03a3-4fcc-9b51-d1c95242a8f0" providerId="AD" clId="Web-{CA17A0FC-C629-473A-BE86-F2D395E3A2F3}"/>
    <pc:docChg chg="modSld">
      <pc:chgData name="Nathan Mark Bastidas" userId="S::nmb325@nau.edu::6f21cb19-03a3-4fcc-9b51-d1c95242a8f0" providerId="AD" clId="Web-{CA17A0FC-C629-473A-BE86-F2D395E3A2F3}" dt="2024-03-27T19:00:43.993" v="12"/>
      <pc:docMkLst>
        <pc:docMk/>
      </pc:docMkLst>
      <pc:sldChg chg="modSp">
        <pc:chgData name="Nathan Mark Bastidas" userId="S::nmb325@nau.edu::6f21cb19-03a3-4fcc-9b51-d1c95242a8f0" providerId="AD" clId="Web-{CA17A0FC-C629-473A-BE86-F2D395E3A2F3}" dt="2024-03-27T19:00:12.507" v="9"/>
        <pc:sldMkLst>
          <pc:docMk/>
          <pc:sldMk cId="624808208" sldId="261"/>
        </pc:sldMkLst>
      </pc:sldChg>
      <pc:sldChg chg="addSp delSp">
        <pc:chgData name="Nathan Mark Bastidas" userId="S::nmb325@nau.edu::6f21cb19-03a3-4fcc-9b51-d1c95242a8f0" providerId="AD" clId="Web-{CA17A0FC-C629-473A-BE86-F2D395E3A2F3}" dt="2024-03-27T18:59:51.913" v="1"/>
        <pc:sldMkLst>
          <pc:docMk/>
          <pc:sldMk cId="1033442859" sldId="275"/>
        </pc:sldMkLst>
      </pc:sldChg>
      <pc:sldChg chg="delSp">
        <pc:chgData name="Nathan Mark Bastidas" userId="S::nmb325@nau.edu::6f21cb19-03a3-4fcc-9b51-d1c95242a8f0" providerId="AD" clId="Web-{CA17A0FC-C629-473A-BE86-F2D395E3A2F3}" dt="2024-03-27T19:00:43.993" v="12"/>
        <pc:sldMkLst>
          <pc:docMk/>
          <pc:sldMk cId="629060501" sldId="282"/>
        </pc:sldMkLst>
      </pc:sldChg>
    </pc:docChg>
  </pc:docChgLst>
  <pc:docChgLst>
    <pc:chgData name="Nathan Mark Bastidas" userId="S::nmb325@nau.edu::6f21cb19-03a3-4fcc-9b51-d1c95242a8f0" providerId="AD" clId="Web-{45DDC1D3-27EB-468C-A123-5828F604579B}"/>
    <pc:docChg chg="modSld sldOrd">
      <pc:chgData name="Nathan Mark Bastidas" userId="S::nmb325@nau.edu::6f21cb19-03a3-4fcc-9b51-d1c95242a8f0" providerId="AD" clId="Web-{45DDC1D3-27EB-468C-A123-5828F604579B}" dt="2024-02-26T01:39:48.193" v="1" actId="20577"/>
      <pc:docMkLst>
        <pc:docMk/>
      </pc:docMkLst>
      <pc:sldChg chg="modSp ord">
        <pc:chgData name="Nathan Mark Bastidas" userId="S::nmb325@nau.edu::6f21cb19-03a3-4fcc-9b51-d1c95242a8f0" providerId="AD" clId="Web-{45DDC1D3-27EB-468C-A123-5828F604579B}" dt="2024-02-26T01:39:48.193" v="1" actId="20577"/>
        <pc:sldMkLst>
          <pc:docMk/>
          <pc:sldMk cId="629060501" sldId="282"/>
        </pc:sldMkLst>
      </pc:sldChg>
    </pc:docChg>
  </pc:docChgLst>
  <pc:docChgLst>
    <pc:chgData name="Nathan Mark Bastidas" userId="S::nmb325@nau.edu::6f21cb19-03a3-4fcc-9b51-d1c95242a8f0" providerId="AD" clId="Web-{85E5BBBF-59D4-4335-8BF7-3218F1DC0B87}"/>
    <pc:docChg chg="addSld modSld sldOrd">
      <pc:chgData name="Nathan Mark Bastidas" userId="S::nmb325@nau.edu::6f21cb19-03a3-4fcc-9b51-d1c95242a8f0" providerId="AD" clId="Web-{85E5BBBF-59D4-4335-8BF7-3218F1DC0B87}" dt="2024-11-30T06:19:25.590" v="79" actId="20577"/>
      <pc:docMkLst>
        <pc:docMk/>
      </pc:docMkLst>
      <pc:sldChg chg="ord">
        <pc:chgData name="Nathan Mark Bastidas" userId="S::nmb325@nau.edu::6f21cb19-03a3-4fcc-9b51-d1c95242a8f0" providerId="AD" clId="Web-{85E5BBBF-59D4-4335-8BF7-3218F1DC0B87}" dt="2024-11-30T06:16:55.044" v="0"/>
        <pc:sldMkLst>
          <pc:docMk/>
          <pc:sldMk cId="2155897756" sldId="316"/>
        </pc:sldMkLst>
      </pc:sldChg>
      <pc:sldChg chg="addSp delSp modSp add replId">
        <pc:chgData name="Nathan Mark Bastidas" userId="S::nmb325@nau.edu::6f21cb19-03a3-4fcc-9b51-d1c95242a8f0" providerId="AD" clId="Web-{85E5BBBF-59D4-4335-8BF7-3218F1DC0B87}" dt="2024-11-30T06:18:12.222" v="22"/>
        <pc:sldMkLst>
          <pc:docMk/>
          <pc:sldMk cId="4242789933" sldId="320"/>
        </pc:sldMkLst>
        <pc:spChg chg="mod">
          <ac:chgData name="Nathan Mark Bastidas" userId="S::nmb325@nau.edu::6f21cb19-03a3-4fcc-9b51-d1c95242a8f0" providerId="AD" clId="Web-{85E5BBBF-59D4-4335-8BF7-3218F1DC0B87}" dt="2024-11-30T06:17:13.593" v="6" actId="20577"/>
          <ac:spMkLst>
            <pc:docMk/>
            <pc:sldMk cId="4242789933" sldId="320"/>
            <ac:spMk id="3" creationId="{3C899AA5-BC9F-577A-D83D-13A5FBA52BFE}"/>
          </ac:spMkLst>
        </pc:spChg>
      </pc:sldChg>
      <pc:sldChg chg="delSp modSp new">
        <pc:chgData name="Nathan Mark Bastidas" userId="S::nmb325@nau.edu::6f21cb19-03a3-4fcc-9b51-d1c95242a8f0" providerId="AD" clId="Web-{85E5BBBF-59D4-4335-8BF7-3218F1DC0B87}" dt="2024-11-30T06:18:21.863" v="27" actId="20577"/>
        <pc:sldMkLst>
          <pc:docMk/>
          <pc:sldMk cId="1483538878" sldId="321"/>
        </pc:sldMkLst>
        <pc:spChg chg="mod">
          <ac:chgData name="Nathan Mark Bastidas" userId="S::nmb325@nau.edu::6f21cb19-03a3-4fcc-9b51-d1c95242a8f0" providerId="AD" clId="Web-{85E5BBBF-59D4-4335-8BF7-3218F1DC0B87}" dt="2024-11-30T06:18:21.863" v="27" actId="20577"/>
          <ac:spMkLst>
            <pc:docMk/>
            <pc:sldMk cId="1483538878" sldId="321"/>
            <ac:spMk id="3" creationId="{2D664BC4-D0C6-4564-93B8-2AB33362ECA3}"/>
          </ac:spMkLst>
        </pc:spChg>
      </pc:sldChg>
      <pc:sldChg chg="modSp add replId">
        <pc:chgData name="Nathan Mark Bastidas" userId="S::nmb325@nau.edu::6f21cb19-03a3-4fcc-9b51-d1c95242a8f0" providerId="AD" clId="Web-{85E5BBBF-59D4-4335-8BF7-3218F1DC0B87}" dt="2024-11-30T06:18:36.411" v="30" actId="20577"/>
        <pc:sldMkLst>
          <pc:docMk/>
          <pc:sldMk cId="3199539478" sldId="322"/>
        </pc:sldMkLst>
        <pc:spChg chg="mod">
          <ac:chgData name="Nathan Mark Bastidas" userId="S::nmb325@nau.edu::6f21cb19-03a3-4fcc-9b51-d1c95242a8f0" providerId="AD" clId="Web-{85E5BBBF-59D4-4335-8BF7-3218F1DC0B87}" dt="2024-11-30T06:18:36.411" v="30" actId="20577"/>
          <ac:spMkLst>
            <pc:docMk/>
            <pc:sldMk cId="3199539478" sldId="322"/>
            <ac:spMk id="3" creationId="{2D664BC4-D0C6-4564-93B8-2AB33362ECA3}"/>
          </ac:spMkLst>
        </pc:spChg>
      </pc:sldChg>
      <pc:sldChg chg="modSp add replId">
        <pc:chgData name="Nathan Mark Bastidas" userId="S::nmb325@nau.edu::6f21cb19-03a3-4fcc-9b51-d1c95242a8f0" providerId="AD" clId="Web-{85E5BBBF-59D4-4335-8BF7-3218F1DC0B87}" dt="2024-11-30T06:19:25.590" v="79" actId="20577"/>
        <pc:sldMkLst>
          <pc:docMk/>
          <pc:sldMk cId="2072023277" sldId="323"/>
        </pc:sldMkLst>
        <pc:spChg chg="mod">
          <ac:chgData name="Nathan Mark Bastidas" userId="S::nmb325@nau.edu::6f21cb19-03a3-4fcc-9b51-d1c95242a8f0" providerId="AD" clId="Web-{85E5BBBF-59D4-4335-8BF7-3218F1DC0B87}" dt="2024-11-30T06:19:25.590" v="79" actId="20577"/>
          <ac:spMkLst>
            <pc:docMk/>
            <pc:sldMk cId="2072023277" sldId="323"/>
            <ac:spMk id="3" creationId="{2D664BC4-D0C6-4564-93B8-2AB33362ECA3}"/>
          </ac:spMkLst>
        </pc:spChg>
      </pc:sldChg>
      <pc:sldChg chg="modSp add replId">
        <pc:chgData name="Nathan Mark Bastidas" userId="S::nmb325@nau.edu::6f21cb19-03a3-4fcc-9b51-d1c95242a8f0" providerId="AD" clId="Web-{85E5BBBF-59D4-4335-8BF7-3218F1DC0B87}" dt="2024-11-30T06:19:18.980" v="59" actId="20577"/>
        <pc:sldMkLst>
          <pc:docMk/>
          <pc:sldMk cId="1098633557" sldId="324"/>
        </pc:sldMkLst>
        <pc:spChg chg="mod">
          <ac:chgData name="Nathan Mark Bastidas" userId="S::nmb325@nau.edu::6f21cb19-03a3-4fcc-9b51-d1c95242a8f0" providerId="AD" clId="Web-{85E5BBBF-59D4-4335-8BF7-3218F1DC0B87}" dt="2024-11-30T06:19:18.980" v="59" actId="20577"/>
          <ac:spMkLst>
            <pc:docMk/>
            <pc:sldMk cId="1098633557" sldId="324"/>
            <ac:spMk id="3" creationId="{2D664BC4-D0C6-4564-93B8-2AB33362ECA3}"/>
          </ac:spMkLst>
        </pc:spChg>
      </pc:sldChg>
    </pc:docChg>
  </pc:docChgLst>
  <pc:docChgLst>
    <pc:chgData name="Nathan Mark Bastidas" userId="S::nmb325@nau.edu::6f21cb19-03a3-4fcc-9b51-d1c95242a8f0" providerId="AD" clId="Web-{E27F8E17-B134-4193-A884-B821C7AC1B11}"/>
    <pc:docChg chg="modSld">
      <pc:chgData name="Nathan Mark Bastidas" userId="S::nmb325@nau.edu::6f21cb19-03a3-4fcc-9b51-d1c95242a8f0" providerId="AD" clId="Web-{E27F8E17-B134-4193-A884-B821C7AC1B11}" dt="2024-02-26T02:42:10.454" v="29" actId="1076"/>
      <pc:docMkLst>
        <pc:docMk/>
      </pc:docMkLst>
      <pc:sldChg chg="modSp">
        <pc:chgData name="Nathan Mark Bastidas" userId="S::nmb325@nau.edu::6f21cb19-03a3-4fcc-9b51-d1c95242a8f0" providerId="AD" clId="Web-{E27F8E17-B134-4193-A884-B821C7AC1B11}" dt="2024-02-26T02:42:10.454" v="29" actId="1076"/>
        <pc:sldMkLst>
          <pc:docMk/>
          <pc:sldMk cId="319076914" sldId="289"/>
        </pc:sldMkLst>
      </pc:sldChg>
    </pc:docChg>
  </pc:docChgLst>
  <pc:docChgLst>
    <pc:chgData name="Nathan Mark Bastidas" userId="S::nmb325@nau.edu::6f21cb19-03a3-4fcc-9b51-d1c95242a8f0" providerId="AD" clId="Web-{3DB87C86-398F-44DF-9184-7BF36984E8F5}"/>
    <pc:docChg chg="modSld">
      <pc:chgData name="Nathan Mark Bastidas" userId="S::nmb325@nau.edu::6f21cb19-03a3-4fcc-9b51-d1c95242a8f0" providerId="AD" clId="Web-{3DB87C86-398F-44DF-9184-7BF36984E8F5}" dt="2024-02-05T02:28:47.685" v="164" actId="20577"/>
      <pc:docMkLst>
        <pc:docMk/>
      </pc:docMkLst>
      <pc:sldChg chg="addSp modSp">
        <pc:chgData name="Nathan Mark Bastidas" userId="S::nmb325@nau.edu::6f21cb19-03a3-4fcc-9b51-d1c95242a8f0" providerId="AD" clId="Web-{3DB87C86-398F-44DF-9184-7BF36984E8F5}" dt="2024-02-05T02:09:32.456" v="42" actId="14100"/>
        <pc:sldMkLst>
          <pc:docMk/>
          <pc:sldMk cId="165918483" sldId="257"/>
        </pc:sldMkLst>
      </pc:sldChg>
      <pc:sldChg chg="addSp modSp">
        <pc:chgData name="Nathan Mark Bastidas" userId="S::nmb325@nau.edu::6f21cb19-03a3-4fcc-9b51-d1c95242a8f0" providerId="AD" clId="Web-{3DB87C86-398F-44DF-9184-7BF36984E8F5}" dt="2024-02-05T02:09:47.676" v="53" actId="20577"/>
        <pc:sldMkLst>
          <pc:docMk/>
          <pc:sldMk cId="1299145845" sldId="258"/>
        </pc:sldMkLst>
      </pc:sldChg>
      <pc:sldChg chg="modSp">
        <pc:chgData name="Nathan Mark Bastidas" userId="S::nmb325@nau.edu::6f21cb19-03a3-4fcc-9b51-d1c95242a8f0" providerId="AD" clId="Web-{3DB87C86-398F-44DF-9184-7BF36984E8F5}" dt="2024-02-05T02:01:02.464" v="2" actId="20577"/>
        <pc:sldMkLst>
          <pc:docMk/>
          <pc:sldMk cId="705617999" sldId="260"/>
        </pc:sldMkLst>
      </pc:sldChg>
      <pc:sldChg chg="modSp">
        <pc:chgData name="Nathan Mark Bastidas" userId="S::nmb325@nau.edu::6f21cb19-03a3-4fcc-9b51-d1c95242a8f0" providerId="AD" clId="Web-{3DB87C86-398F-44DF-9184-7BF36984E8F5}" dt="2024-02-05T02:28:47.685" v="164" actId="20577"/>
        <pc:sldMkLst>
          <pc:docMk/>
          <pc:sldMk cId="1007255015" sldId="266"/>
        </pc:sldMkLst>
      </pc:sldChg>
    </pc:docChg>
  </pc:docChgLst>
  <pc:docChgLst>
    <pc:chgData name="Nathan Mark Bastidas" userId="S::nmb325@nau.edu::6f21cb19-03a3-4fcc-9b51-d1c95242a8f0" providerId="AD" clId="Web-{291FD272-2A1B-4A5D-8187-47F9D05162A5}"/>
    <pc:docChg chg="modSld">
      <pc:chgData name="Nathan Mark Bastidas" userId="S::nmb325@nau.edu::6f21cb19-03a3-4fcc-9b51-d1c95242a8f0" providerId="AD" clId="Web-{291FD272-2A1B-4A5D-8187-47F9D05162A5}" dt="2024-09-26T19:47:56.247" v="144" actId="20577"/>
      <pc:docMkLst>
        <pc:docMk/>
      </pc:docMkLst>
      <pc:sldChg chg="modSp">
        <pc:chgData name="Nathan Mark Bastidas" userId="S::nmb325@nau.edu::6f21cb19-03a3-4fcc-9b51-d1c95242a8f0" providerId="AD" clId="Web-{291FD272-2A1B-4A5D-8187-47F9D05162A5}" dt="2024-09-26T19:41:49.202" v="3" actId="20577"/>
        <pc:sldMkLst>
          <pc:docMk/>
          <pc:sldMk cId="165918483" sldId="257"/>
        </pc:sldMkLst>
      </pc:sldChg>
      <pc:sldChg chg="modSp">
        <pc:chgData name="Nathan Mark Bastidas" userId="S::nmb325@nau.edu::6f21cb19-03a3-4fcc-9b51-d1c95242a8f0" providerId="AD" clId="Web-{291FD272-2A1B-4A5D-8187-47F9D05162A5}" dt="2024-09-26T19:47:38.075" v="134" actId="20577"/>
        <pc:sldMkLst>
          <pc:docMk/>
          <pc:sldMk cId="1033442859" sldId="275"/>
        </pc:sldMkLst>
      </pc:sldChg>
      <pc:sldChg chg="addSp delSp modSp">
        <pc:chgData name="Nathan Mark Bastidas" userId="S::nmb325@nau.edu::6f21cb19-03a3-4fcc-9b51-d1c95242a8f0" providerId="AD" clId="Web-{291FD272-2A1B-4A5D-8187-47F9D05162A5}" dt="2024-09-26T19:47:32.059" v="132" actId="20577"/>
        <pc:sldMkLst>
          <pc:docMk/>
          <pc:sldMk cId="2533448385" sldId="300"/>
        </pc:sldMkLst>
      </pc:sldChg>
      <pc:sldChg chg="modSp">
        <pc:chgData name="Nathan Mark Bastidas" userId="S::nmb325@nau.edu::6f21cb19-03a3-4fcc-9b51-d1c95242a8f0" providerId="AD" clId="Web-{291FD272-2A1B-4A5D-8187-47F9D05162A5}" dt="2024-09-26T19:43:04.142" v="26" actId="20577"/>
        <pc:sldMkLst>
          <pc:docMk/>
          <pc:sldMk cId="497425409" sldId="301"/>
        </pc:sldMkLst>
      </pc:sldChg>
      <pc:sldChg chg="modSp">
        <pc:chgData name="Nathan Mark Bastidas" userId="S::nmb325@nau.edu::6f21cb19-03a3-4fcc-9b51-d1c95242a8f0" providerId="AD" clId="Web-{291FD272-2A1B-4A5D-8187-47F9D05162A5}" dt="2024-09-26T19:44:04.379" v="95" actId="14100"/>
        <pc:sldMkLst>
          <pc:docMk/>
          <pc:sldMk cId="2429427958" sldId="302"/>
        </pc:sldMkLst>
      </pc:sldChg>
      <pc:sldChg chg="modSp">
        <pc:chgData name="Nathan Mark Bastidas" userId="S::nmb325@nau.edu::6f21cb19-03a3-4fcc-9b51-d1c95242a8f0" providerId="AD" clId="Web-{291FD272-2A1B-4A5D-8187-47F9D05162A5}" dt="2024-09-26T19:45:52.977" v="101" actId="20577"/>
        <pc:sldMkLst>
          <pc:docMk/>
          <pc:sldMk cId="4267887310" sldId="303"/>
        </pc:sldMkLst>
      </pc:sldChg>
      <pc:sldChg chg="modSp">
        <pc:chgData name="Nathan Mark Bastidas" userId="S::nmb325@nau.edu::6f21cb19-03a3-4fcc-9b51-d1c95242a8f0" providerId="AD" clId="Web-{291FD272-2A1B-4A5D-8187-47F9D05162A5}" dt="2024-09-26T19:46:31.322" v="116" actId="14100"/>
        <pc:sldMkLst>
          <pc:docMk/>
          <pc:sldMk cId="4267235246" sldId="304"/>
        </pc:sldMkLst>
      </pc:sldChg>
      <pc:sldChg chg="modSp">
        <pc:chgData name="Nathan Mark Bastidas" userId="S::nmb325@nau.edu::6f21cb19-03a3-4fcc-9b51-d1c95242a8f0" providerId="AD" clId="Web-{291FD272-2A1B-4A5D-8187-47F9D05162A5}" dt="2024-09-26T19:46:16.806" v="110" actId="14100"/>
        <pc:sldMkLst>
          <pc:docMk/>
          <pc:sldMk cId="923332323" sldId="305"/>
        </pc:sldMkLst>
      </pc:sldChg>
      <pc:sldChg chg="addSp modSp">
        <pc:chgData name="Nathan Mark Bastidas" userId="S::nmb325@nau.edu::6f21cb19-03a3-4fcc-9b51-d1c95242a8f0" providerId="AD" clId="Web-{291FD272-2A1B-4A5D-8187-47F9D05162A5}" dt="2024-09-26T19:47:25.168" v="130" actId="20577"/>
        <pc:sldMkLst>
          <pc:docMk/>
          <pc:sldMk cId="735538365" sldId="306"/>
        </pc:sldMkLst>
      </pc:sldChg>
      <pc:sldChg chg="addSp modSp">
        <pc:chgData name="Nathan Mark Bastidas" userId="S::nmb325@nau.edu::6f21cb19-03a3-4fcc-9b51-d1c95242a8f0" providerId="AD" clId="Web-{291FD272-2A1B-4A5D-8187-47F9D05162A5}" dt="2024-09-26T19:47:56.247" v="144" actId="20577"/>
        <pc:sldMkLst>
          <pc:docMk/>
          <pc:sldMk cId="316306517" sldId="307"/>
        </pc:sldMkLst>
      </pc:sldChg>
      <pc:sldChg chg="modSp">
        <pc:chgData name="Nathan Mark Bastidas" userId="S::nmb325@nau.edu::6f21cb19-03a3-4fcc-9b51-d1c95242a8f0" providerId="AD" clId="Web-{291FD272-2A1B-4A5D-8187-47F9D05162A5}" dt="2024-09-26T19:42:13.984" v="20" actId="20577"/>
        <pc:sldMkLst>
          <pc:docMk/>
          <pc:sldMk cId="3009768358" sldId="308"/>
        </pc:sldMkLst>
      </pc:sldChg>
    </pc:docChg>
  </pc:docChgLst>
  <pc:docChgLst>
    <pc:chgData name="Nathan Mark Bastidas" userId="S::nmb325@nau.edu::6f21cb19-03a3-4fcc-9b51-d1c95242a8f0" providerId="AD" clId="Web-{7C23608F-D373-455E-AFAC-67CA46F1C75C}"/>
    <pc:docChg chg="modSld">
      <pc:chgData name="Nathan Mark Bastidas" userId="S::nmb325@nau.edu::6f21cb19-03a3-4fcc-9b51-d1c95242a8f0" providerId="AD" clId="Web-{7C23608F-D373-455E-AFAC-67CA46F1C75C}" dt="2024-09-26T22:08:06.308" v="31"/>
      <pc:docMkLst>
        <pc:docMk/>
      </pc:docMkLst>
      <pc:sldChg chg="modSp">
        <pc:chgData name="Nathan Mark Bastidas" userId="S::nmb325@nau.edu::6f21cb19-03a3-4fcc-9b51-d1c95242a8f0" providerId="AD" clId="Web-{7C23608F-D373-455E-AFAC-67CA46F1C75C}" dt="2024-09-26T22:07:35.651" v="29" actId="14100"/>
        <pc:sldMkLst>
          <pc:docMk/>
          <pc:sldMk cId="165918483" sldId="257"/>
        </pc:sldMkLst>
      </pc:sldChg>
      <pc:sldChg chg="modSp">
        <pc:chgData name="Nathan Mark Bastidas" userId="S::nmb325@nau.edu::6f21cb19-03a3-4fcc-9b51-d1c95242a8f0" providerId="AD" clId="Web-{7C23608F-D373-455E-AFAC-67CA46F1C75C}" dt="2024-09-26T22:08:06.308" v="31"/>
        <pc:sldMkLst>
          <pc:docMk/>
          <pc:sldMk cId="1033442859" sldId="275"/>
        </pc:sldMkLst>
      </pc:sldChg>
      <pc:sldChg chg="modSp">
        <pc:chgData name="Nathan Mark Bastidas" userId="S::nmb325@nau.edu::6f21cb19-03a3-4fcc-9b51-d1c95242a8f0" providerId="AD" clId="Web-{7C23608F-D373-455E-AFAC-67CA46F1C75C}" dt="2024-09-26T21:51:51.314" v="4" actId="14100"/>
        <pc:sldMkLst>
          <pc:docMk/>
          <pc:sldMk cId="2533448385" sldId="300"/>
        </pc:sldMkLst>
      </pc:sldChg>
      <pc:sldChg chg="addSp delSp modSp">
        <pc:chgData name="Nathan Mark Bastidas" userId="S::nmb325@nau.edu::6f21cb19-03a3-4fcc-9b51-d1c95242a8f0" providerId="AD" clId="Web-{7C23608F-D373-455E-AFAC-67CA46F1C75C}" dt="2024-09-26T21:51:29.376" v="0"/>
        <pc:sldMkLst>
          <pc:docMk/>
          <pc:sldMk cId="2429427958" sldId="302"/>
        </pc:sldMkLst>
      </pc:sldChg>
      <pc:sldChg chg="modSp">
        <pc:chgData name="Nathan Mark Bastidas" userId="S::nmb325@nau.edu::6f21cb19-03a3-4fcc-9b51-d1c95242a8f0" providerId="AD" clId="Web-{7C23608F-D373-455E-AFAC-67CA46F1C75C}" dt="2024-09-26T21:52:10.705" v="21" actId="20577"/>
        <pc:sldMkLst>
          <pc:docMk/>
          <pc:sldMk cId="923332323" sldId="305"/>
        </pc:sldMkLst>
      </pc:sldChg>
      <pc:sldChg chg="modSp">
        <pc:chgData name="Nathan Mark Bastidas" userId="S::nmb325@nau.edu::6f21cb19-03a3-4fcc-9b51-d1c95242a8f0" providerId="AD" clId="Web-{7C23608F-D373-455E-AFAC-67CA46F1C75C}" dt="2024-09-26T21:52:03.189" v="14" actId="14100"/>
        <pc:sldMkLst>
          <pc:docMk/>
          <pc:sldMk cId="316306517" sldId="307"/>
        </pc:sldMkLst>
      </pc:sldChg>
    </pc:docChg>
  </pc:docChgLst>
  <pc:docChgLst>
    <pc:chgData name="Nathan Mark Bastidas" userId="S::nmb325@nau.edu::6f21cb19-03a3-4fcc-9b51-d1c95242a8f0" providerId="AD" clId="Web-{062EC9F9-5687-4B3C-86FC-CEF5915F48BE}"/>
    <pc:docChg chg="modSld">
      <pc:chgData name="Nathan Mark Bastidas" userId="S::nmb325@nau.edu::6f21cb19-03a3-4fcc-9b51-d1c95242a8f0" providerId="AD" clId="Web-{062EC9F9-5687-4B3C-86FC-CEF5915F48BE}" dt="2024-02-26T02:30:57.080" v="298" actId="1076"/>
      <pc:docMkLst>
        <pc:docMk/>
      </pc:docMkLst>
      <pc:sldChg chg="modSp">
        <pc:chgData name="Nathan Mark Bastidas" userId="S::nmb325@nau.edu::6f21cb19-03a3-4fcc-9b51-d1c95242a8f0" providerId="AD" clId="Web-{062EC9F9-5687-4B3C-86FC-CEF5915F48BE}" dt="2024-02-26T02:06:15.134" v="25" actId="20577"/>
        <pc:sldMkLst>
          <pc:docMk/>
          <pc:sldMk cId="1299145845" sldId="258"/>
        </pc:sldMkLst>
      </pc:sldChg>
      <pc:sldChg chg="addSp modSp">
        <pc:chgData name="Nathan Mark Bastidas" userId="S::nmb325@nau.edu::6f21cb19-03a3-4fcc-9b51-d1c95242a8f0" providerId="AD" clId="Web-{062EC9F9-5687-4B3C-86FC-CEF5915F48BE}" dt="2024-02-26T02:25:04.945" v="136" actId="14100"/>
        <pc:sldMkLst>
          <pc:docMk/>
          <pc:sldMk cId="3154332396" sldId="259"/>
        </pc:sldMkLst>
      </pc:sldChg>
      <pc:sldChg chg="addSp delSp modSp">
        <pc:chgData name="Nathan Mark Bastidas" userId="S::nmb325@nau.edu::6f21cb19-03a3-4fcc-9b51-d1c95242a8f0" providerId="AD" clId="Web-{062EC9F9-5687-4B3C-86FC-CEF5915F48BE}" dt="2024-02-26T02:28:10.653" v="242" actId="20577"/>
        <pc:sldMkLst>
          <pc:docMk/>
          <pc:sldMk cId="624808208" sldId="261"/>
        </pc:sldMkLst>
      </pc:sldChg>
      <pc:sldChg chg="modSp">
        <pc:chgData name="Nathan Mark Bastidas" userId="S::nmb325@nau.edu::6f21cb19-03a3-4fcc-9b51-d1c95242a8f0" providerId="AD" clId="Web-{062EC9F9-5687-4B3C-86FC-CEF5915F48BE}" dt="2024-02-26T02:17:44.668" v="104" actId="14100"/>
        <pc:sldMkLst>
          <pc:docMk/>
          <pc:sldMk cId="867687433" sldId="268"/>
        </pc:sldMkLst>
      </pc:sldChg>
      <pc:sldChg chg="addSp modSp">
        <pc:chgData name="Nathan Mark Bastidas" userId="S::nmb325@nau.edu::6f21cb19-03a3-4fcc-9b51-d1c95242a8f0" providerId="AD" clId="Web-{062EC9F9-5687-4B3C-86FC-CEF5915F48BE}" dt="2024-02-26T02:28:23.122" v="259" actId="14100"/>
        <pc:sldMkLst>
          <pc:docMk/>
          <pc:sldMk cId="1033442859" sldId="275"/>
        </pc:sldMkLst>
      </pc:sldChg>
      <pc:sldChg chg="addSp modSp">
        <pc:chgData name="Nathan Mark Bastidas" userId="S::nmb325@nau.edu::6f21cb19-03a3-4fcc-9b51-d1c95242a8f0" providerId="AD" clId="Web-{062EC9F9-5687-4B3C-86FC-CEF5915F48BE}" dt="2024-02-26T02:28:34.716" v="290" actId="14100"/>
        <pc:sldMkLst>
          <pc:docMk/>
          <pc:sldMk cId="3380502133" sldId="276"/>
        </pc:sldMkLst>
      </pc:sldChg>
      <pc:sldChg chg="addSp modSp">
        <pc:chgData name="Nathan Mark Bastidas" userId="S::nmb325@nau.edu::6f21cb19-03a3-4fcc-9b51-d1c95242a8f0" providerId="AD" clId="Web-{062EC9F9-5687-4B3C-86FC-CEF5915F48BE}" dt="2024-02-26T02:06:11.994" v="24" actId="20577"/>
        <pc:sldMkLst>
          <pc:docMk/>
          <pc:sldMk cId="2649958663" sldId="277"/>
        </pc:sldMkLst>
      </pc:sldChg>
      <pc:sldChg chg="addSp modSp">
        <pc:chgData name="Nathan Mark Bastidas" userId="S::nmb325@nau.edu::6f21cb19-03a3-4fcc-9b51-d1c95242a8f0" providerId="AD" clId="Web-{062EC9F9-5687-4B3C-86FC-CEF5915F48BE}" dt="2024-02-26T02:16:32.431" v="68" actId="1076"/>
        <pc:sldMkLst>
          <pc:docMk/>
          <pc:sldMk cId="702216046" sldId="278"/>
        </pc:sldMkLst>
      </pc:sldChg>
      <pc:sldChg chg="addSp modSp">
        <pc:chgData name="Nathan Mark Bastidas" userId="S::nmb325@nau.edu::6f21cb19-03a3-4fcc-9b51-d1c95242a8f0" providerId="AD" clId="Web-{062EC9F9-5687-4B3C-86FC-CEF5915F48BE}" dt="2024-02-26T02:25:17.882" v="138"/>
        <pc:sldMkLst>
          <pc:docMk/>
          <pc:sldMk cId="1514900239" sldId="280"/>
        </pc:sldMkLst>
      </pc:sldChg>
      <pc:sldChg chg="addSp modSp">
        <pc:chgData name="Nathan Mark Bastidas" userId="S::nmb325@nau.edu::6f21cb19-03a3-4fcc-9b51-d1c95242a8f0" providerId="AD" clId="Web-{062EC9F9-5687-4B3C-86FC-CEF5915F48BE}" dt="2024-02-26T02:25:12.726" v="137"/>
        <pc:sldMkLst>
          <pc:docMk/>
          <pc:sldMk cId="3066102291" sldId="281"/>
        </pc:sldMkLst>
      </pc:sldChg>
      <pc:sldChg chg="addSp modSp">
        <pc:chgData name="Nathan Mark Bastidas" userId="S::nmb325@nau.edu::6f21cb19-03a3-4fcc-9b51-d1c95242a8f0" providerId="AD" clId="Web-{062EC9F9-5687-4B3C-86FC-CEF5915F48BE}" dt="2024-02-26T02:27:50.886" v="228" actId="1076"/>
        <pc:sldMkLst>
          <pc:docMk/>
          <pc:sldMk cId="629060501" sldId="282"/>
        </pc:sldMkLst>
      </pc:sldChg>
      <pc:sldChg chg="addSp modSp">
        <pc:chgData name="Nathan Mark Bastidas" userId="S::nmb325@nau.edu::6f21cb19-03a3-4fcc-9b51-d1c95242a8f0" providerId="AD" clId="Web-{062EC9F9-5687-4B3C-86FC-CEF5915F48BE}" dt="2024-02-26T02:06:04.572" v="22" actId="1076"/>
        <pc:sldMkLst>
          <pc:docMk/>
          <pc:sldMk cId="1262123669" sldId="283"/>
        </pc:sldMkLst>
      </pc:sldChg>
      <pc:sldChg chg="modSp">
        <pc:chgData name="Nathan Mark Bastidas" userId="S::nmb325@nau.edu::6f21cb19-03a3-4fcc-9b51-d1c95242a8f0" providerId="AD" clId="Web-{062EC9F9-5687-4B3C-86FC-CEF5915F48BE}" dt="2024-02-26T02:15:14.445" v="36" actId="1076"/>
        <pc:sldMkLst>
          <pc:docMk/>
          <pc:sldMk cId="67428995" sldId="284"/>
        </pc:sldMkLst>
      </pc:sldChg>
      <pc:sldChg chg="modSp">
        <pc:chgData name="Nathan Mark Bastidas" userId="S::nmb325@nau.edu::6f21cb19-03a3-4fcc-9b51-d1c95242a8f0" providerId="AD" clId="Web-{062EC9F9-5687-4B3C-86FC-CEF5915F48BE}" dt="2024-02-26T02:15:24.477" v="50" actId="20577"/>
        <pc:sldMkLst>
          <pc:docMk/>
          <pc:sldMk cId="4133263346" sldId="285"/>
        </pc:sldMkLst>
      </pc:sldChg>
      <pc:sldChg chg="modSp">
        <pc:chgData name="Nathan Mark Bastidas" userId="S::nmb325@nau.edu::6f21cb19-03a3-4fcc-9b51-d1c95242a8f0" providerId="AD" clId="Web-{062EC9F9-5687-4B3C-86FC-CEF5915F48BE}" dt="2024-02-26T02:16:16.087" v="58" actId="20577"/>
        <pc:sldMkLst>
          <pc:docMk/>
          <pc:sldMk cId="2909546871" sldId="286"/>
        </pc:sldMkLst>
      </pc:sldChg>
      <pc:sldChg chg="modSp">
        <pc:chgData name="Nathan Mark Bastidas" userId="S::nmb325@nau.edu::6f21cb19-03a3-4fcc-9b51-d1c95242a8f0" providerId="AD" clId="Web-{062EC9F9-5687-4B3C-86FC-CEF5915F48BE}" dt="2024-02-26T02:15:37.414" v="57" actId="1076"/>
        <pc:sldMkLst>
          <pc:docMk/>
          <pc:sldMk cId="449344775" sldId="288"/>
        </pc:sldMkLst>
      </pc:sldChg>
      <pc:sldChg chg="addSp delSp modSp">
        <pc:chgData name="Nathan Mark Bastidas" userId="S::nmb325@nau.edu::6f21cb19-03a3-4fcc-9b51-d1c95242a8f0" providerId="AD" clId="Web-{062EC9F9-5687-4B3C-86FC-CEF5915F48BE}" dt="2024-02-26T02:30:57.080" v="298" actId="1076"/>
        <pc:sldMkLst>
          <pc:docMk/>
          <pc:sldMk cId="319076914" sldId="289"/>
        </pc:sldMkLst>
      </pc:sldChg>
    </pc:docChg>
  </pc:docChgLst>
  <pc:docChgLst>
    <pc:chgData name="Cassina Saidhbhin Olson" userId="S::clo235@nau.edu::d292d31d-2532-4ae1-96f3-016add4d0f00" providerId="AD" clId="Web-{2772861C-D76C-4123-B472-01C40FDFBFB2}"/>
    <pc:docChg chg="addSld delSld modSld sldOrd">
      <pc:chgData name="Cassina Saidhbhin Olson" userId="S::clo235@nau.edu::d292d31d-2532-4ae1-96f3-016add4d0f00" providerId="AD" clId="Web-{2772861C-D76C-4123-B472-01C40FDFBFB2}" dt="2024-02-26T23:53:58.221" v="716" actId="20577"/>
      <pc:docMkLst>
        <pc:docMk/>
      </pc:docMkLst>
      <pc:sldChg chg="modSp">
        <pc:chgData name="Cassina Saidhbhin Olson" userId="S::clo235@nau.edu::d292d31d-2532-4ae1-96f3-016add4d0f00" providerId="AD" clId="Web-{2772861C-D76C-4123-B472-01C40FDFBFB2}" dt="2024-02-26T23:37:48.535" v="710" actId="20577"/>
        <pc:sldMkLst>
          <pc:docMk/>
          <pc:sldMk cId="165918483" sldId="257"/>
        </pc:sldMkLst>
      </pc:sldChg>
      <pc:sldChg chg="addSp delSp modSp">
        <pc:chgData name="Cassina Saidhbhin Olson" userId="S::clo235@nau.edu::d292d31d-2532-4ae1-96f3-016add4d0f00" providerId="AD" clId="Web-{2772861C-D76C-4123-B472-01C40FDFBFB2}" dt="2024-02-26T01:34:48.896" v="4" actId="14100"/>
        <pc:sldMkLst>
          <pc:docMk/>
          <pc:sldMk cId="1299145845" sldId="258"/>
        </pc:sldMkLst>
      </pc:sldChg>
      <pc:sldChg chg="modSp">
        <pc:chgData name="Cassina Saidhbhin Olson" userId="S::clo235@nau.edu::d292d31d-2532-4ae1-96f3-016add4d0f00" providerId="AD" clId="Web-{2772861C-D76C-4123-B472-01C40FDFBFB2}" dt="2024-02-26T23:53:58.221" v="716" actId="20577"/>
        <pc:sldMkLst>
          <pc:docMk/>
          <pc:sldMk cId="1514900239" sldId="280"/>
        </pc:sldMkLst>
      </pc:sldChg>
      <pc:sldChg chg="addSp modSp">
        <pc:chgData name="Cassina Saidhbhin Olson" userId="S::clo235@nau.edu::d292d31d-2532-4ae1-96f3-016add4d0f00" providerId="AD" clId="Web-{2772861C-D76C-4123-B472-01C40FDFBFB2}" dt="2024-02-26T01:35:24.521" v="9" actId="14100"/>
        <pc:sldMkLst>
          <pc:docMk/>
          <pc:sldMk cId="67428995" sldId="284"/>
        </pc:sldMkLst>
      </pc:sldChg>
      <pc:sldChg chg="addSp delSp modSp">
        <pc:chgData name="Cassina Saidhbhin Olson" userId="S::clo235@nau.edu::d292d31d-2532-4ae1-96f3-016add4d0f00" providerId="AD" clId="Web-{2772861C-D76C-4123-B472-01C40FDFBFB2}" dt="2024-02-26T01:39:34.745" v="57" actId="1076"/>
        <pc:sldMkLst>
          <pc:docMk/>
          <pc:sldMk cId="4133263346" sldId="285"/>
        </pc:sldMkLst>
      </pc:sldChg>
      <pc:sldChg chg="addSp delSp modSp add replId">
        <pc:chgData name="Cassina Saidhbhin Olson" userId="S::clo235@nau.edu::d292d31d-2532-4ae1-96f3-016add4d0f00" providerId="AD" clId="Web-{2772861C-D76C-4123-B472-01C40FDFBFB2}" dt="2024-02-26T01:56:31.860" v="208" actId="1076"/>
        <pc:sldMkLst>
          <pc:docMk/>
          <pc:sldMk cId="2909546871" sldId="286"/>
        </pc:sldMkLst>
      </pc:sldChg>
      <pc:sldChg chg="add del replId">
        <pc:chgData name="Cassina Saidhbhin Olson" userId="S::clo235@nau.edu::d292d31d-2532-4ae1-96f3-016add4d0f00" providerId="AD" clId="Web-{2772861C-D76C-4123-B472-01C40FDFBFB2}" dt="2024-02-26T01:56:58.595" v="209"/>
        <pc:sldMkLst>
          <pc:docMk/>
          <pc:sldMk cId="2421662843" sldId="287"/>
        </pc:sldMkLst>
      </pc:sldChg>
      <pc:sldChg chg="addSp delSp modSp add replId">
        <pc:chgData name="Cassina Saidhbhin Olson" userId="S::clo235@nau.edu::d292d31d-2532-4ae1-96f3-016add4d0f00" providerId="AD" clId="Web-{2772861C-D76C-4123-B472-01C40FDFBFB2}" dt="2024-02-26T01:55:10.140" v="193" actId="1076"/>
        <pc:sldMkLst>
          <pc:docMk/>
          <pc:sldMk cId="449344775" sldId="288"/>
        </pc:sldMkLst>
      </pc:sldChg>
      <pc:sldChg chg="addSp delSp modSp add ord replId">
        <pc:chgData name="Cassina Saidhbhin Olson" userId="S::clo235@nau.edu::d292d31d-2532-4ae1-96f3-016add4d0f00" providerId="AD" clId="Web-{2772861C-D76C-4123-B472-01C40FDFBFB2}" dt="2024-02-26T20:50:34.904" v="616" actId="1076"/>
        <pc:sldMkLst>
          <pc:docMk/>
          <pc:sldMk cId="319076914" sldId="289"/>
        </pc:sldMkLst>
      </pc:sldChg>
      <pc:sldChg chg="add del replId">
        <pc:chgData name="Cassina Saidhbhin Olson" userId="S::clo235@nau.edu::d292d31d-2532-4ae1-96f3-016add4d0f00" providerId="AD" clId="Web-{2772861C-D76C-4123-B472-01C40FDFBFB2}" dt="2024-02-26T01:55:40.531" v="195"/>
        <pc:sldMkLst>
          <pc:docMk/>
          <pc:sldMk cId="3411241893" sldId="289"/>
        </pc:sldMkLst>
      </pc:sldChg>
    </pc:docChg>
  </pc:docChgLst>
  <pc:docChgLst>
    <pc:chgData name="Nathan Mark Bastidas" userId="S::nmb325@nau.edu::6f21cb19-03a3-4fcc-9b51-d1c95242a8f0" providerId="AD" clId="Web-{A5A658C1-AEA3-486C-AA82-B45AB332C602}"/>
    <pc:docChg chg="modSld">
      <pc:chgData name="Nathan Mark Bastidas" userId="S::nmb325@nau.edu::6f21cb19-03a3-4fcc-9b51-d1c95242a8f0" providerId="AD" clId="Web-{A5A658C1-AEA3-486C-AA82-B45AB332C602}" dt="2024-03-24T04:02:38.917" v="720" actId="20577"/>
      <pc:docMkLst>
        <pc:docMk/>
      </pc:docMkLst>
      <pc:sldChg chg="modSp">
        <pc:chgData name="Nathan Mark Bastidas" userId="S::nmb325@nau.edu::6f21cb19-03a3-4fcc-9b51-d1c95242a8f0" providerId="AD" clId="Web-{A5A658C1-AEA3-486C-AA82-B45AB332C602}" dt="2024-03-24T04:02:32.072" v="718" actId="20577"/>
        <pc:sldMkLst>
          <pc:docMk/>
          <pc:sldMk cId="1299145845" sldId="258"/>
        </pc:sldMkLst>
      </pc:sldChg>
      <pc:sldChg chg="modSp">
        <pc:chgData name="Nathan Mark Bastidas" userId="S::nmb325@nau.edu::6f21cb19-03a3-4fcc-9b51-d1c95242a8f0" providerId="AD" clId="Web-{A5A658C1-AEA3-486C-AA82-B45AB332C602}" dt="2024-03-24T04:02:15.931" v="716" actId="20577"/>
        <pc:sldMkLst>
          <pc:docMk/>
          <pc:sldMk cId="2546272391" sldId="292"/>
        </pc:sldMkLst>
      </pc:sldChg>
      <pc:sldChg chg="modSp">
        <pc:chgData name="Nathan Mark Bastidas" userId="S::nmb325@nau.edu::6f21cb19-03a3-4fcc-9b51-d1c95242a8f0" providerId="AD" clId="Web-{A5A658C1-AEA3-486C-AA82-B45AB332C602}" dt="2024-03-24T04:02:35.213" v="719" actId="20577"/>
        <pc:sldMkLst>
          <pc:docMk/>
          <pc:sldMk cId="3538695644" sldId="293"/>
        </pc:sldMkLst>
      </pc:sldChg>
      <pc:sldChg chg="modSp">
        <pc:chgData name="Nathan Mark Bastidas" userId="S::nmb325@nau.edu::6f21cb19-03a3-4fcc-9b51-d1c95242a8f0" providerId="AD" clId="Web-{A5A658C1-AEA3-486C-AA82-B45AB332C602}" dt="2024-03-24T04:02:38.917" v="720" actId="20577"/>
        <pc:sldMkLst>
          <pc:docMk/>
          <pc:sldMk cId="3309458233" sldId="294"/>
        </pc:sldMkLst>
      </pc:sldChg>
    </pc:docChg>
  </pc:docChgLst>
  <pc:docChgLst>
    <pc:chgData name="Nathan Mark Bastidas" userId="S::nmb325@nau.edu::6f21cb19-03a3-4fcc-9b51-d1c95242a8f0" providerId="AD" clId="Web-{C3550F52-8D4A-4B30-907C-4AF377915F64}"/>
    <pc:docChg chg="modSld">
      <pc:chgData name="Nathan Mark Bastidas" userId="S::nmb325@nau.edu::6f21cb19-03a3-4fcc-9b51-d1c95242a8f0" providerId="AD" clId="Web-{C3550F52-8D4A-4B30-907C-4AF377915F64}" dt="2024-10-17T21:30:05.987" v="2" actId="20577"/>
      <pc:docMkLst>
        <pc:docMk/>
      </pc:docMkLst>
      <pc:sldChg chg="modSp">
        <pc:chgData name="Nathan Mark Bastidas" userId="S::nmb325@nau.edu::6f21cb19-03a3-4fcc-9b51-d1c95242a8f0" providerId="AD" clId="Web-{C3550F52-8D4A-4B30-907C-4AF377915F64}" dt="2024-10-17T21:30:05.987" v="2" actId="20577"/>
        <pc:sldMkLst>
          <pc:docMk/>
          <pc:sldMk cId="2150756159" sldId="256"/>
        </pc:sldMkLst>
        <pc:spChg chg="mod">
          <ac:chgData name="Nathan Mark Bastidas" userId="S::nmb325@nau.edu::6f21cb19-03a3-4fcc-9b51-d1c95242a8f0" providerId="AD" clId="Web-{C3550F52-8D4A-4B30-907C-4AF377915F64}" dt="2024-10-17T21:30:05.987" v="2" actId="20577"/>
          <ac:spMkLst>
            <pc:docMk/>
            <pc:sldMk cId="2150756159" sldId="256"/>
            <ac:spMk id="4" creationId="{652DB678-FFA9-2547-B22A-6C5EFA9C1F2B}"/>
          </ac:spMkLst>
        </pc:spChg>
      </pc:sldChg>
    </pc:docChg>
  </pc:docChgLst>
  <pc:docChgLst>
    <pc:chgData name="Nathan Mark Bastidas" userId="6f21cb19-03a3-4fcc-9b51-d1c95242a8f0" providerId="ADAL" clId="{74E6BC37-2953-9F49-AF0C-850A8DD377C9}"/>
    <pc:docChg chg="modSld">
      <pc:chgData name="Nathan Mark Bastidas" userId="6f21cb19-03a3-4fcc-9b51-d1c95242a8f0" providerId="ADAL" clId="{74E6BC37-2953-9F49-AF0C-850A8DD377C9}" dt="2024-11-21T23:47:31.512" v="0" actId="931"/>
      <pc:docMkLst>
        <pc:docMk/>
      </pc:docMkLst>
      <pc:sldChg chg="addSp">
        <pc:chgData name="Nathan Mark Bastidas" userId="6f21cb19-03a3-4fcc-9b51-d1c95242a8f0" providerId="ADAL" clId="{74E6BC37-2953-9F49-AF0C-850A8DD377C9}" dt="2024-11-21T23:47:31.512" v="0" actId="931"/>
        <pc:sldMkLst>
          <pc:docMk/>
          <pc:sldMk cId="2155897756" sldId="316"/>
        </pc:sldMkLst>
        <pc:picChg chg="add">
          <ac:chgData name="Nathan Mark Bastidas" userId="6f21cb19-03a3-4fcc-9b51-d1c95242a8f0" providerId="ADAL" clId="{74E6BC37-2953-9F49-AF0C-850A8DD377C9}" dt="2024-11-21T23:47:31.512" v="0" actId="931"/>
          <ac:picMkLst>
            <pc:docMk/>
            <pc:sldMk cId="2155897756" sldId="316"/>
            <ac:picMk id="2" creationId="{86EA573D-847E-685F-4AD0-4C5192CAADCB}"/>
          </ac:picMkLst>
        </pc:picChg>
        <pc:picChg chg="add">
          <ac:chgData name="Nathan Mark Bastidas" userId="6f21cb19-03a3-4fcc-9b51-d1c95242a8f0" providerId="ADAL" clId="{74E6BC37-2953-9F49-AF0C-850A8DD377C9}" dt="2024-11-21T23:47:31.512" v="0" actId="931"/>
          <ac:picMkLst>
            <pc:docMk/>
            <pc:sldMk cId="2155897756" sldId="316"/>
            <ac:picMk id="3" creationId="{55AFB05F-5092-E7B7-8F66-848AFE4347F3}"/>
          </ac:picMkLst>
        </pc:picChg>
      </pc:sldChg>
    </pc:docChg>
  </pc:docChgLst>
  <pc:docChgLst>
    <pc:chgData name="Shilo Alexis Bailey" userId="S::sab446@nau.edu::db7b177b-d84a-460d-a0a8-25395bb8fc6b" providerId="AD" clId="Web-{7CC3B662-61FC-E9E7-B200-1F14DFB9BDFF}"/>
    <pc:docChg chg="addSld modSld">
      <pc:chgData name="Shilo Alexis Bailey" userId="S::sab446@nau.edu::db7b177b-d84a-460d-a0a8-25395bb8fc6b" providerId="AD" clId="Web-{7CC3B662-61FC-E9E7-B200-1F14DFB9BDFF}" dt="2024-02-26T07:48:51.179" v="444"/>
      <pc:docMkLst>
        <pc:docMk/>
      </pc:docMkLst>
      <pc:sldChg chg="addSp delSp modSp">
        <pc:chgData name="Shilo Alexis Bailey" userId="S::sab446@nau.edu::db7b177b-d84a-460d-a0a8-25395bb8fc6b" providerId="AD" clId="Web-{7CC3B662-61FC-E9E7-B200-1F14DFB9BDFF}" dt="2024-02-26T07:10:05.370" v="425" actId="20577"/>
        <pc:sldMkLst>
          <pc:docMk/>
          <pc:sldMk cId="624808208" sldId="261"/>
        </pc:sldMkLst>
      </pc:sldChg>
      <pc:sldChg chg="addSp delSp modSp">
        <pc:chgData name="Shilo Alexis Bailey" userId="S::sab446@nau.edu::db7b177b-d84a-460d-a0a8-25395bb8fc6b" providerId="AD" clId="Web-{7CC3B662-61FC-E9E7-B200-1F14DFB9BDFF}" dt="2024-02-26T07:48:21.756" v="442"/>
        <pc:sldMkLst>
          <pc:docMk/>
          <pc:sldMk cId="1514900239" sldId="280"/>
        </pc:sldMkLst>
      </pc:sldChg>
      <pc:sldChg chg="modSp">
        <pc:chgData name="Shilo Alexis Bailey" userId="S::sab446@nau.edu::db7b177b-d84a-460d-a0a8-25395bb8fc6b" providerId="AD" clId="Web-{7CC3B662-61FC-E9E7-B200-1F14DFB9BDFF}" dt="2024-02-26T01:53:44.227" v="53" actId="1076"/>
        <pc:sldMkLst>
          <pc:docMk/>
          <pc:sldMk cId="2909546871" sldId="286"/>
        </pc:sldMkLst>
      </pc:sldChg>
      <pc:sldChg chg="addSp delSp modSp new mod modClrScheme chgLayout">
        <pc:chgData name="Shilo Alexis Bailey" userId="S::sab446@nau.edu::db7b177b-d84a-460d-a0a8-25395bb8fc6b" providerId="AD" clId="Web-{7CC3B662-61FC-E9E7-B200-1F14DFB9BDFF}" dt="2024-02-26T07:48:51.179" v="444"/>
        <pc:sldMkLst>
          <pc:docMk/>
          <pc:sldMk cId="2391345336" sldId="290"/>
        </pc:sldMkLst>
      </pc:sldChg>
    </pc:docChg>
  </pc:docChgLst>
  <pc:docChgLst>
    <pc:chgData name="Cassina Saidhbhin Olson" userId="d292d31d-2532-4ae1-96f3-016add4d0f00" providerId="ADAL" clId="{5C40289B-29F5-42FB-9637-BA968F00B338}"/>
    <pc:docChg chg="undo custSel modSld">
      <pc:chgData name="Cassina Saidhbhin Olson" userId="d292d31d-2532-4ae1-96f3-016add4d0f00" providerId="ADAL" clId="{5C40289B-29F5-42FB-9637-BA968F00B338}" dt="2024-12-02T03:19:43.743" v="260" actId="20577"/>
      <pc:docMkLst>
        <pc:docMk/>
      </pc:docMkLst>
      <pc:sldChg chg="modSp mod">
        <pc:chgData name="Cassina Saidhbhin Olson" userId="d292d31d-2532-4ae1-96f3-016add4d0f00" providerId="ADAL" clId="{5C40289B-29F5-42FB-9637-BA968F00B338}" dt="2024-12-02T03:19:43.743" v="260" actId="20577"/>
        <pc:sldMkLst>
          <pc:docMk/>
          <pc:sldMk cId="176341325" sldId="326"/>
        </pc:sldMkLst>
        <pc:spChg chg="mod">
          <ac:chgData name="Cassina Saidhbhin Olson" userId="d292d31d-2532-4ae1-96f3-016add4d0f00" providerId="ADAL" clId="{5C40289B-29F5-42FB-9637-BA968F00B338}" dt="2024-12-02T03:19:43.743" v="260" actId="20577"/>
          <ac:spMkLst>
            <pc:docMk/>
            <pc:sldMk cId="176341325" sldId="326"/>
            <ac:spMk id="6" creationId="{ACE60CED-AB4E-66EC-9863-F2ABCB8478E0}"/>
          </ac:spMkLst>
        </pc:spChg>
      </pc:sldChg>
    </pc:docChg>
  </pc:docChgLst>
  <pc:docChgLst>
    <pc:chgData name="Nathan Mark Bastidas" userId="S::nmb325@nau.edu::6f21cb19-03a3-4fcc-9b51-d1c95242a8f0" providerId="AD" clId="Web-{B2F0EB5F-DB34-4717-AB6A-6CC92E63F97A}"/>
    <pc:docChg chg="addSld delSld modSld">
      <pc:chgData name="Nathan Mark Bastidas" userId="S::nmb325@nau.edu::6f21cb19-03a3-4fcc-9b51-d1c95242a8f0" providerId="AD" clId="Web-{B2F0EB5F-DB34-4717-AB6A-6CC92E63F97A}" dt="2024-02-05T02:00:35.285" v="979" actId="20577"/>
      <pc:docMkLst>
        <pc:docMk/>
      </pc:docMkLst>
      <pc:sldChg chg="modSp">
        <pc:chgData name="Nathan Mark Bastidas" userId="S::nmb325@nau.edu::6f21cb19-03a3-4fcc-9b51-d1c95242a8f0" providerId="AD" clId="Web-{B2F0EB5F-DB34-4717-AB6A-6CC92E63F97A}" dt="2024-02-05T01:49:01.402" v="691" actId="20577"/>
        <pc:sldMkLst>
          <pc:docMk/>
          <pc:sldMk cId="165918483" sldId="257"/>
        </pc:sldMkLst>
      </pc:sldChg>
      <pc:sldChg chg="addSp modSp">
        <pc:chgData name="Nathan Mark Bastidas" userId="S::nmb325@nau.edu::6f21cb19-03a3-4fcc-9b51-d1c95242a8f0" providerId="AD" clId="Web-{B2F0EB5F-DB34-4717-AB6A-6CC92E63F97A}" dt="2024-02-05T01:53:40.818" v="802" actId="20577"/>
        <pc:sldMkLst>
          <pc:docMk/>
          <pc:sldMk cId="3154332396" sldId="259"/>
        </pc:sldMkLst>
      </pc:sldChg>
      <pc:sldChg chg="modSp">
        <pc:chgData name="Nathan Mark Bastidas" userId="S::nmb325@nau.edu::6f21cb19-03a3-4fcc-9b51-d1c95242a8f0" providerId="AD" clId="Web-{B2F0EB5F-DB34-4717-AB6A-6CC92E63F97A}" dt="2024-02-05T02:00:26.737" v="966" actId="20577"/>
        <pc:sldMkLst>
          <pc:docMk/>
          <pc:sldMk cId="705617999" sldId="260"/>
        </pc:sldMkLst>
      </pc:sldChg>
      <pc:sldChg chg="modSp">
        <pc:chgData name="Nathan Mark Bastidas" userId="S::nmb325@nau.edu::6f21cb19-03a3-4fcc-9b51-d1c95242a8f0" providerId="AD" clId="Web-{B2F0EB5F-DB34-4717-AB6A-6CC92E63F97A}" dt="2024-02-05T01:58:29.156" v="927" actId="20577"/>
        <pc:sldMkLst>
          <pc:docMk/>
          <pc:sldMk cId="1075100621" sldId="264"/>
        </pc:sldMkLst>
      </pc:sldChg>
      <pc:sldChg chg="modSp">
        <pc:chgData name="Nathan Mark Bastidas" userId="S::nmb325@nau.edu::6f21cb19-03a3-4fcc-9b51-d1c95242a8f0" providerId="AD" clId="Web-{B2F0EB5F-DB34-4717-AB6A-6CC92E63F97A}" dt="2024-02-05T01:58:24.281" v="918" actId="20577"/>
        <pc:sldMkLst>
          <pc:docMk/>
          <pc:sldMk cId="4225273145" sldId="265"/>
        </pc:sldMkLst>
      </pc:sldChg>
      <pc:sldChg chg="addSp modSp">
        <pc:chgData name="Nathan Mark Bastidas" userId="S::nmb325@nau.edu::6f21cb19-03a3-4fcc-9b51-d1c95242a8f0" providerId="AD" clId="Web-{B2F0EB5F-DB34-4717-AB6A-6CC92E63F97A}" dt="2024-02-05T01:57:27.964" v="913" actId="20577"/>
        <pc:sldMkLst>
          <pc:docMk/>
          <pc:sldMk cId="1007255015" sldId="266"/>
        </pc:sldMkLst>
      </pc:sldChg>
      <pc:sldChg chg="modSp">
        <pc:chgData name="Nathan Mark Bastidas" userId="S::nmb325@nau.edu::6f21cb19-03a3-4fcc-9b51-d1c95242a8f0" providerId="AD" clId="Web-{B2F0EB5F-DB34-4717-AB6A-6CC92E63F97A}" dt="2024-02-05T01:55:04.632" v="832" actId="14100"/>
        <pc:sldMkLst>
          <pc:docMk/>
          <pc:sldMk cId="867687433" sldId="268"/>
        </pc:sldMkLst>
      </pc:sldChg>
      <pc:sldChg chg="addSp modSp">
        <pc:chgData name="Nathan Mark Bastidas" userId="S::nmb325@nau.edu::6f21cb19-03a3-4fcc-9b51-d1c95242a8f0" providerId="AD" clId="Web-{B2F0EB5F-DB34-4717-AB6A-6CC92E63F97A}" dt="2024-02-05T01:54:28.444" v="821" actId="20577"/>
        <pc:sldMkLst>
          <pc:docMk/>
          <pc:sldMk cId="3116888732" sldId="269"/>
        </pc:sldMkLst>
      </pc:sldChg>
      <pc:sldChg chg="modSp">
        <pc:chgData name="Nathan Mark Bastidas" userId="S::nmb325@nau.edu::6f21cb19-03a3-4fcc-9b51-d1c95242a8f0" providerId="AD" clId="Web-{B2F0EB5F-DB34-4717-AB6A-6CC92E63F97A}" dt="2024-02-05T01:58:34.688" v="934" actId="20577"/>
        <pc:sldMkLst>
          <pc:docMk/>
          <pc:sldMk cId="2540236225" sldId="270"/>
        </pc:sldMkLst>
      </pc:sldChg>
      <pc:sldChg chg="addSp delSp modSp">
        <pc:chgData name="Nathan Mark Bastidas" userId="S::nmb325@nau.edu::6f21cb19-03a3-4fcc-9b51-d1c95242a8f0" providerId="AD" clId="Web-{B2F0EB5F-DB34-4717-AB6A-6CC92E63F97A}" dt="2024-02-05T01:59:17.454" v="956" actId="20577"/>
        <pc:sldMkLst>
          <pc:docMk/>
          <pc:sldMk cId="2221150300" sldId="271"/>
        </pc:sldMkLst>
      </pc:sldChg>
      <pc:sldChg chg="modSp">
        <pc:chgData name="Nathan Mark Bastidas" userId="S::nmb325@nau.edu::6f21cb19-03a3-4fcc-9b51-d1c95242a8f0" providerId="AD" clId="Web-{B2F0EB5F-DB34-4717-AB6A-6CC92E63F97A}" dt="2024-02-05T01:52:54.957" v="777" actId="1076"/>
        <pc:sldMkLst>
          <pc:docMk/>
          <pc:sldMk cId="1807464293" sldId="272"/>
        </pc:sldMkLst>
      </pc:sldChg>
      <pc:sldChg chg="modSp add replId">
        <pc:chgData name="Nathan Mark Bastidas" userId="S::nmb325@nau.edu::6f21cb19-03a3-4fcc-9b51-d1c95242a8f0" providerId="AD" clId="Web-{B2F0EB5F-DB34-4717-AB6A-6CC92E63F97A}" dt="2024-02-05T02:00:31.159" v="968" actId="20577"/>
        <pc:sldMkLst>
          <pc:docMk/>
          <pc:sldMk cId="1575372416" sldId="273"/>
        </pc:sldMkLst>
      </pc:sldChg>
      <pc:sldChg chg="new del">
        <pc:chgData name="Nathan Mark Bastidas" userId="S::nmb325@nau.edu::6f21cb19-03a3-4fcc-9b51-d1c95242a8f0" providerId="AD" clId="Web-{B2F0EB5F-DB34-4717-AB6A-6CC92E63F97A}" dt="2024-02-05T01:55:14.883" v="834"/>
        <pc:sldMkLst>
          <pc:docMk/>
          <pc:sldMk cId="3053230326" sldId="273"/>
        </pc:sldMkLst>
      </pc:sldChg>
      <pc:sldChg chg="modSp add replId">
        <pc:chgData name="Nathan Mark Bastidas" userId="S::nmb325@nau.edu::6f21cb19-03a3-4fcc-9b51-d1c95242a8f0" providerId="AD" clId="Web-{B2F0EB5F-DB34-4717-AB6A-6CC92E63F97A}" dt="2024-02-05T02:00:35.285" v="979" actId="20577"/>
        <pc:sldMkLst>
          <pc:docMk/>
          <pc:sldMk cId="2361906400" sldId="274"/>
        </pc:sldMkLst>
      </pc:sldChg>
    </pc:docChg>
  </pc:docChgLst>
  <pc:docChgLst>
    <pc:chgData name="Cassina Saidhbhin Olson" userId="S::clo235@nau.edu::d292d31d-2532-4ae1-96f3-016add4d0f00" providerId="AD" clId="Web-{A33060E8-89DB-4886-83A5-A80369A5611B}"/>
    <pc:docChg chg="modSld">
      <pc:chgData name="Cassina Saidhbhin Olson" userId="S::clo235@nau.edu::d292d31d-2532-4ae1-96f3-016add4d0f00" providerId="AD" clId="Web-{A33060E8-89DB-4886-83A5-A80369A5611B}" dt="2024-04-02T00:13:55.074" v="13" actId="1076"/>
      <pc:docMkLst>
        <pc:docMk/>
      </pc:docMkLst>
      <pc:sldChg chg="addSp delSp modSp">
        <pc:chgData name="Cassina Saidhbhin Olson" userId="S::clo235@nau.edu::d292d31d-2532-4ae1-96f3-016add4d0f00" providerId="AD" clId="Web-{A33060E8-89DB-4886-83A5-A80369A5611B}" dt="2024-04-02T00:13:55.074" v="13" actId="1076"/>
        <pc:sldMkLst>
          <pc:docMk/>
          <pc:sldMk cId="319076914" sldId="289"/>
        </pc:sldMkLst>
      </pc:sldChg>
    </pc:docChg>
  </pc:docChgLst>
  <pc:docChgLst>
    <pc:chgData name="Carter Ryan Rhoades" userId="S::crr354@nau.edu::8d3a951e-3862-4c1a-a782-4254293d9c22" providerId="AD" clId="Web-{B8BE81BB-9B2C-9DBE-FAB4-87F6B8DA77A2}"/>
    <pc:docChg chg="addSld delSld modSld">
      <pc:chgData name="Carter Ryan Rhoades" userId="S::crr354@nau.edu::8d3a951e-3862-4c1a-a782-4254293d9c22" providerId="AD" clId="Web-{B8BE81BB-9B2C-9DBE-FAB4-87F6B8DA77A2}" dt="2024-02-05T22:10:37.775" v="1036" actId="14100"/>
      <pc:docMkLst>
        <pc:docMk/>
      </pc:docMkLst>
      <pc:sldChg chg="modSp">
        <pc:chgData name="Carter Ryan Rhoades" userId="S::crr354@nau.edu::8d3a951e-3862-4c1a-a782-4254293d9c22" providerId="AD" clId="Web-{B8BE81BB-9B2C-9DBE-FAB4-87F6B8DA77A2}" dt="2024-02-05T21:11:11.126" v="1" actId="20577"/>
        <pc:sldMkLst>
          <pc:docMk/>
          <pc:sldMk cId="624808208" sldId="261"/>
        </pc:sldMkLst>
      </pc:sldChg>
      <pc:sldChg chg="modSp">
        <pc:chgData name="Carter Ryan Rhoades" userId="S::crr354@nau.edu::8d3a951e-3862-4c1a-a782-4254293d9c22" providerId="AD" clId="Web-{B8BE81BB-9B2C-9DBE-FAB4-87F6B8DA77A2}" dt="2024-02-05T22:10:04.477" v="1032" actId="20577"/>
        <pc:sldMkLst>
          <pc:docMk/>
          <pc:sldMk cId="1075100621" sldId="264"/>
        </pc:sldMkLst>
      </pc:sldChg>
      <pc:sldChg chg="modSp">
        <pc:chgData name="Carter Ryan Rhoades" userId="S::crr354@nau.edu::8d3a951e-3862-4c1a-a782-4254293d9c22" providerId="AD" clId="Web-{B8BE81BB-9B2C-9DBE-FAB4-87F6B8DA77A2}" dt="2024-02-05T22:10:10.180" v="1034" actId="20577"/>
        <pc:sldMkLst>
          <pc:docMk/>
          <pc:sldMk cId="2540236225" sldId="270"/>
        </pc:sldMkLst>
      </pc:sldChg>
      <pc:sldChg chg="delSp modSp">
        <pc:chgData name="Carter Ryan Rhoades" userId="S::crr354@nau.edu::8d3a951e-3862-4c1a-a782-4254293d9c22" providerId="AD" clId="Web-{B8BE81BB-9B2C-9DBE-FAB4-87F6B8DA77A2}" dt="2024-02-05T22:10:37.775" v="1036" actId="14100"/>
        <pc:sldMkLst>
          <pc:docMk/>
          <pc:sldMk cId="2221150300" sldId="271"/>
        </pc:sldMkLst>
      </pc:sldChg>
      <pc:sldChg chg="addSp modSp">
        <pc:chgData name="Carter Ryan Rhoades" userId="S::crr354@nau.edu::8d3a951e-3862-4c1a-a782-4254293d9c22" providerId="AD" clId="Web-{B8BE81BB-9B2C-9DBE-FAB4-87F6B8DA77A2}" dt="2024-02-05T21:42:47.681" v="715" actId="20577"/>
        <pc:sldMkLst>
          <pc:docMk/>
          <pc:sldMk cId="2361906400" sldId="274"/>
        </pc:sldMkLst>
      </pc:sldChg>
      <pc:sldChg chg="addSp delSp modSp add replId">
        <pc:chgData name="Carter Ryan Rhoades" userId="S::crr354@nau.edu::8d3a951e-3862-4c1a-a782-4254293d9c22" providerId="AD" clId="Web-{B8BE81BB-9B2C-9DBE-FAB4-87F6B8DA77A2}" dt="2024-02-05T21:51:08.997" v="784" actId="20577"/>
        <pc:sldMkLst>
          <pc:docMk/>
          <pc:sldMk cId="1033442859" sldId="275"/>
        </pc:sldMkLst>
      </pc:sldChg>
      <pc:sldChg chg="new del">
        <pc:chgData name="Carter Ryan Rhoades" userId="S::crr354@nau.edu::8d3a951e-3862-4c1a-a782-4254293d9c22" providerId="AD" clId="Web-{B8BE81BB-9B2C-9DBE-FAB4-87F6B8DA77A2}" dt="2024-02-05T21:14:39.306" v="32"/>
        <pc:sldMkLst>
          <pc:docMk/>
          <pc:sldMk cId="2274651633" sldId="276"/>
        </pc:sldMkLst>
      </pc:sldChg>
    </pc:docChg>
  </pc:docChgLst>
  <pc:docChgLst>
    <pc:chgData name="Nathan Mark Bastidas" userId="S::nmb325@nau.edu::6f21cb19-03a3-4fcc-9b51-d1c95242a8f0" providerId="AD" clId="Web-{F1F25F6E-B368-48F3-9516-5A9B98A623B6}"/>
    <pc:docChg chg="modSld">
      <pc:chgData name="Nathan Mark Bastidas" userId="S::nmb325@nau.edu::6f21cb19-03a3-4fcc-9b51-d1c95242a8f0" providerId="AD" clId="Web-{F1F25F6E-B368-48F3-9516-5A9B98A623B6}" dt="2024-04-01T04:34:04.161" v="65"/>
      <pc:docMkLst>
        <pc:docMk/>
      </pc:docMkLst>
      <pc:sldChg chg="modSp">
        <pc:chgData name="Nathan Mark Bastidas" userId="S::nmb325@nau.edu::6f21cb19-03a3-4fcc-9b51-d1c95242a8f0" providerId="AD" clId="Web-{F1F25F6E-B368-48F3-9516-5A9B98A623B6}" dt="2024-04-01T04:34:04.161" v="65"/>
        <pc:sldMkLst>
          <pc:docMk/>
          <pc:sldMk cId="1033442859" sldId="275"/>
        </pc:sldMkLst>
      </pc:sldChg>
    </pc:docChg>
  </pc:docChgLst>
  <pc:docChgLst>
    <pc:chgData name="Nathan Mark Bastidas" userId="S::nmb325@nau.edu::6f21cb19-03a3-4fcc-9b51-d1c95242a8f0" providerId="AD" clId="Web-{F00BDF3E-064C-4238-BD79-600ABA59B953}"/>
    <pc:docChg chg="modSld">
      <pc:chgData name="Nathan Mark Bastidas" userId="S::nmb325@nau.edu::6f21cb19-03a3-4fcc-9b51-d1c95242a8f0" providerId="AD" clId="Web-{F00BDF3E-064C-4238-BD79-600ABA59B953}" dt="2024-02-03T21:01:08.501" v="9" actId="1076"/>
      <pc:docMkLst>
        <pc:docMk/>
      </pc:docMkLst>
      <pc:sldChg chg="addSp modSp">
        <pc:chgData name="Nathan Mark Bastidas" userId="S::nmb325@nau.edu::6f21cb19-03a3-4fcc-9b51-d1c95242a8f0" providerId="AD" clId="Web-{F00BDF3E-064C-4238-BD79-600ABA59B953}" dt="2024-02-03T21:01:08.501" v="9" actId="1076"/>
        <pc:sldMkLst>
          <pc:docMk/>
          <pc:sldMk cId="867687433" sldId="268"/>
        </pc:sldMkLst>
      </pc:sldChg>
    </pc:docChg>
  </pc:docChgLst>
  <pc:docChgLst>
    <pc:chgData name="Cassina Saidhbhin Olson" userId="S::clo235@nau.edu::d292d31d-2532-4ae1-96f3-016add4d0f00" providerId="AD" clId="Web-{E76C934D-1ABE-4230-AF09-C8A3B245E37E}"/>
    <pc:docChg chg="addSld delSld modSld sldOrd">
      <pc:chgData name="Cassina Saidhbhin Olson" userId="S::clo235@nau.edu::d292d31d-2532-4ae1-96f3-016add4d0f00" providerId="AD" clId="Web-{E76C934D-1ABE-4230-AF09-C8A3B245E37E}" dt="2024-11-21T23:06:32.609" v="74" actId="20577"/>
      <pc:docMkLst>
        <pc:docMk/>
      </pc:docMkLst>
      <pc:sldChg chg="modSp">
        <pc:chgData name="Cassina Saidhbhin Olson" userId="S::clo235@nau.edu::d292d31d-2532-4ae1-96f3-016add4d0f00" providerId="AD" clId="Web-{E76C934D-1ABE-4230-AF09-C8A3B245E37E}" dt="2024-11-21T23:02:00.960" v="22" actId="1076"/>
        <pc:sldMkLst>
          <pc:docMk/>
          <pc:sldMk cId="2150756159" sldId="256"/>
        </pc:sldMkLst>
        <pc:spChg chg="mod">
          <ac:chgData name="Cassina Saidhbhin Olson" userId="S::clo235@nau.edu::d292d31d-2532-4ae1-96f3-016add4d0f00" providerId="AD" clId="Web-{E76C934D-1ABE-4230-AF09-C8A3B245E37E}" dt="2024-11-21T23:02:00.960" v="22" actId="1076"/>
          <ac:spMkLst>
            <pc:docMk/>
            <pc:sldMk cId="2150756159" sldId="256"/>
            <ac:spMk id="3" creationId="{A47A929C-F016-0E4C-BBA8-F90194F293AF}"/>
          </ac:spMkLst>
        </pc:spChg>
      </pc:sldChg>
      <pc:sldChg chg="del">
        <pc:chgData name="Cassina Saidhbhin Olson" userId="S::clo235@nau.edu::d292d31d-2532-4ae1-96f3-016add4d0f00" providerId="AD" clId="Web-{E76C934D-1ABE-4230-AF09-C8A3B245E37E}" dt="2024-11-21T23:05:09.044" v="49"/>
        <pc:sldMkLst>
          <pc:docMk/>
          <pc:sldMk cId="1033442859" sldId="275"/>
        </pc:sldMkLst>
      </pc:sldChg>
      <pc:sldChg chg="del">
        <pc:chgData name="Cassina Saidhbhin Olson" userId="S::clo235@nau.edu::d292d31d-2532-4ae1-96f3-016add4d0f00" providerId="AD" clId="Web-{E76C934D-1ABE-4230-AF09-C8A3B245E37E}" dt="2024-11-21T23:05:07.763" v="48"/>
        <pc:sldMkLst>
          <pc:docMk/>
          <pc:sldMk cId="2533448385" sldId="300"/>
        </pc:sldMkLst>
      </pc:sldChg>
      <pc:sldChg chg="del">
        <pc:chgData name="Cassina Saidhbhin Olson" userId="S::clo235@nau.edu::d292d31d-2532-4ae1-96f3-016add4d0f00" providerId="AD" clId="Web-{E76C934D-1ABE-4230-AF09-C8A3B245E37E}" dt="2024-11-21T23:05:02.606" v="43"/>
        <pc:sldMkLst>
          <pc:docMk/>
          <pc:sldMk cId="2429427958" sldId="302"/>
        </pc:sldMkLst>
      </pc:sldChg>
      <pc:sldChg chg="del">
        <pc:chgData name="Cassina Saidhbhin Olson" userId="S::clo235@nau.edu::d292d31d-2532-4ae1-96f3-016add4d0f00" providerId="AD" clId="Web-{E76C934D-1ABE-4230-AF09-C8A3B245E37E}" dt="2024-11-21T23:05:04.122" v="44"/>
        <pc:sldMkLst>
          <pc:docMk/>
          <pc:sldMk cId="4267887310" sldId="303"/>
        </pc:sldMkLst>
      </pc:sldChg>
      <pc:sldChg chg="del">
        <pc:chgData name="Cassina Saidhbhin Olson" userId="S::clo235@nau.edu::d292d31d-2532-4ae1-96f3-016add4d0f00" providerId="AD" clId="Web-{E76C934D-1ABE-4230-AF09-C8A3B245E37E}" dt="2024-11-21T23:05:04.919" v="45"/>
        <pc:sldMkLst>
          <pc:docMk/>
          <pc:sldMk cId="4267235246" sldId="304"/>
        </pc:sldMkLst>
      </pc:sldChg>
      <pc:sldChg chg="del">
        <pc:chgData name="Cassina Saidhbhin Olson" userId="S::clo235@nau.edu::d292d31d-2532-4ae1-96f3-016add4d0f00" providerId="AD" clId="Web-{E76C934D-1ABE-4230-AF09-C8A3B245E37E}" dt="2024-11-21T23:05:05.294" v="46"/>
        <pc:sldMkLst>
          <pc:docMk/>
          <pc:sldMk cId="923332323" sldId="305"/>
        </pc:sldMkLst>
      </pc:sldChg>
      <pc:sldChg chg="del">
        <pc:chgData name="Cassina Saidhbhin Olson" userId="S::clo235@nau.edu::d292d31d-2532-4ae1-96f3-016add4d0f00" providerId="AD" clId="Web-{E76C934D-1ABE-4230-AF09-C8A3B245E37E}" dt="2024-11-21T23:05:05.747" v="47"/>
        <pc:sldMkLst>
          <pc:docMk/>
          <pc:sldMk cId="735538365" sldId="306"/>
        </pc:sldMkLst>
      </pc:sldChg>
      <pc:sldChg chg="modSp">
        <pc:chgData name="Cassina Saidhbhin Olson" userId="S::clo235@nau.edu::d292d31d-2532-4ae1-96f3-016add4d0f00" providerId="AD" clId="Web-{E76C934D-1ABE-4230-AF09-C8A3B245E37E}" dt="2024-11-21T23:04:58.872" v="42" actId="14100"/>
        <pc:sldMkLst>
          <pc:docMk/>
          <pc:sldMk cId="4246432123" sldId="309"/>
        </pc:sldMkLst>
      </pc:sldChg>
      <pc:sldChg chg="modSp new ord">
        <pc:chgData name="Cassina Saidhbhin Olson" userId="S::clo235@nau.edu::d292d31d-2532-4ae1-96f3-016add4d0f00" providerId="AD" clId="Web-{E76C934D-1ABE-4230-AF09-C8A3B245E37E}" dt="2024-11-21T23:05:31.310" v="50" actId="14100"/>
        <pc:sldMkLst>
          <pc:docMk/>
          <pc:sldMk cId="3002689079" sldId="310"/>
        </pc:sldMkLst>
      </pc:sldChg>
      <pc:sldChg chg="modSp new">
        <pc:chgData name="Cassina Saidhbhin Olson" userId="S::clo235@nau.edu::d292d31d-2532-4ae1-96f3-016add4d0f00" providerId="AD" clId="Web-{E76C934D-1ABE-4230-AF09-C8A3B245E37E}" dt="2024-11-21T23:04:53.637" v="41" actId="14100"/>
        <pc:sldMkLst>
          <pc:docMk/>
          <pc:sldMk cId="814102311" sldId="311"/>
        </pc:sldMkLst>
      </pc:sldChg>
      <pc:sldChg chg="modSp new">
        <pc:chgData name="Cassina Saidhbhin Olson" userId="S::clo235@nau.edu::d292d31d-2532-4ae1-96f3-016add4d0f00" providerId="AD" clId="Web-{E76C934D-1ABE-4230-AF09-C8A3B245E37E}" dt="2024-11-21T23:06:10.061" v="64" actId="20577"/>
        <pc:sldMkLst>
          <pc:docMk/>
          <pc:sldMk cId="3315779316" sldId="312"/>
        </pc:sldMkLst>
        <pc:spChg chg="mod">
          <ac:chgData name="Cassina Saidhbhin Olson" userId="S::clo235@nau.edu::d292d31d-2532-4ae1-96f3-016add4d0f00" providerId="AD" clId="Web-{E76C934D-1ABE-4230-AF09-C8A3B245E37E}" dt="2024-11-21T23:06:10.061" v="64" actId="20577"/>
          <ac:spMkLst>
            <pc:docMk/>
            <pc:sldMk cId="3315779316" sldId="312"/>
            <ac:spMk id="3" creationId="{A62A2939-1A09-ABE3-6094-E8EB95ED99A3}"/>
          </ac:spMkLst>
        </pc:spChg>
      </pc:sldChg>
      <pc:sldChg chg="modSp new">
        <pc:chgData name="Cassina Saidhbhin Olson" userId="S::clo235@nau.edu::d292d31d-2532-4ae1-96f3-016add4d0f00" providerId="AD" clId="Web-{E76C934D-1ABE-4230-AF09-C8A3B245E37E}" dt="2024-11-21T23:06:32.609" v="74" actId="20577"/>
        <pc:sldMkLst>
          <pc:docMk/>
          <pc:sldMk cId="2919668796" sldId="313"/>
        </pc:sldMkLst>
      </pc:sldChg>
    </pc:docChg>
  </pc:docChgLst>
  <pc:docChgLst>
    <pc:chgData name="Cassina Saidhbhin Olson" userId="S::clo235@nau.edu::d292d31d-2532-4ae1-96f3-016add4d0f00" providerId="AD" clId="Web-{4E298D82-C80F-4C3D-A9E4-03501CD6EE14}"/>
    <pc:docChg chg="modSld">
      <pc:chgData name="Cassina Saidhbhin Olson" userId="S::clo235@nau.edu::d292d31d-2532-4ae1-96f3-016add4d0f00" providerId="AD" clId="Web-{4E298D82-C80F-4C3D-A9E4-03501CD6EE14}" dt="2024-02-05T01:47:01.104" v="495" actId="20577"/>
      <pc:docMkLst>
        <pc:docMk/>
      </pc:docMkLst>
      <pc:sldChg chg="delSp modSp">
        <pc:chgData name="Cassina Saidhbhin Olson" userId="S::clo235@nau.edu::d292d31d-2532-4ae1-96f3-016add4d0f00" providerId="AD" clId="Web-{4E298D82-C80F-4C3D-A9E4-03501CD6EE14}" dt="2024-02-05T01:47:01.104" v="495" actId="20577"/>
        <pc:sldMkLst>
          <pc:docMk/>
          <pc:sldMk cId="2540236225" sldId="270"/>
        </pc:sldMkLst>
      </pc:sldChg>
    </pc:docChg>
  </pc:docChgLst>
  <pc:docChgLst>
    <pc:chgData name="Cassina Saidhbhin Olson" userId="S::clo235@nau.edu::d292d31d-2532-4ae1-96f3-016add4d0f00" providerId="AD" clId="Web-{EDFA0E4E-05E3-4621-99BF-60904156F8C3}"/>
    <pc:docChg chg="modSld">
      <pc:chgData name="Cassina Saidhbhin Olson" userId="S::clo235@nau.edu::d292d31d-2532-4ae1-96f3-016add4d0f00" providerId="AD" clId="Web-{EDFA0E4E-05E3-4621-99BF-60904156F8C3}" dt="2024-11-22T00:52:17.604" v="1" actId="20577"/>
      <pc:docMkLst>
        <pc:docMk/>
      </pc:docMkLst>
      <pc:sldChg chg="modSp">
        <pc:chgData name="Cassina Saidhbhin Olson" userId="S::clo235@nau.edu::d292d31d-2532-4ae1-96f3-016add4d0f00" providerId="AD" clId="Web-{EDFA0E4E-05E3-4621-99BF-60904156F8C3}" dt="2024-11-22T00:52:17.604" v="1" actId="20577"/>
        <pc:sldMkLst>
          <pc:docMk/>
          <pc:sldMk cId="2919668796" sldId="313"/>
        </pc:sldMkLst>
      </pc:sldChg>
    </pc:docChg>
  </pc:docChgLst>
  <pc:docChgLst>
    <pc:chgData name="Cassina Saidhbhin Olson" userId="S::clo235@nau.edu::d292d31d-2532-4ae1-96f3-016add4d0f00" providerId="AD" clId="Web-{7476A58F-315B-4CBD-8A5E-700BA501CB78}"/>
    <pc:docChg chg="addSld delSld modSld sldOrd">
      <pc:chgData name="Cassina Saidhbhin Olson" userId="S::clo235@nau.edu::d292d31d-2532-4ae1-96f3-016add4d0f00" providerId="AD" clId="Web-{7476A58F-315B-4CBD-8A5E-700BA501CB78}" dt="2024-09-19T17:23:23.454" v="47" actId="1076"/>
      <pc:docMkLst>
        <pc:docMk/>
      </pc:docMkLst>
      <pc:sldChg chg="del">
        <pc:chgData name="Cassina Saidhbhin Olson" userId="S::clo235@nau.edu::d292d31d-2532-4ae1-96f3-016add4d0f00" providerId="AD" clId="Web-{7476A58F-315B-4CBD-8A5E-700BA501CB78}" dt="2024-09-19T17:22:12.917" v="30"/>
        <pc:sldMkLst>
          <pc:docMk/>
          <pc:sldMk cId="629060501" sldId="282"/>
        </pc:sldMkLst>
      </pc:sldChg>
      <pc:sldChg chg="del">
        <pc:chgData name="Cassina Saidhbhin Olson" userId="S::clo235@nau.edu::d292d31d-2532-4ae1-96f3-016add4d0f00" providerId="AD" clId="Web-{7476A58F-315B-4CBD-8A5E-700BA501CB78}" dt="2024-09-19T17:22:06.479" v="25"/>
        <pc:sldMkLst>
          <pc:docMk/>
          <pc:sldMk cId="2391345336" sldId="290"/>
        </pc:sldMkLst>
      </pc:sldChg>
      <pc:sldChg chg="del">
        <pc:chgData name="Cassina Saidhbhin Olson" userId="S::clo235@nau.edu::d292d31d-2532-4ae1-96f3-016add4d0f00" providerId="AD" clId="Web-{7476A58F-315B-4CBD-8A5E-700BA501CB78}" dt="2024-09-19T17:22:12.120" v="29"/>
        <pc:sldMkLst>
          <pc:docMk/>
          <pc:sldMk cId="180140261" sldId="291"/>
        </pc:sldMkLst>
      </pc:sldChg>
      <pc:sldChg chg="del">
        <pc:chgData name="Cassina Saidhbhin Olson" userId="S::clo235@nau.edu::d292d31d-2532-4ae1-96f3-016add4d0f00" providerId="AD" clId="Web-{7476A58F-315B-4CBD-8A5E-700BA501CB78}" dt="2024-09-19T17:22:08.667" v="26"/>
        <pc:sldMkLst>
          <pc:docMk/>
          <pc:sldMk cId="2546272391" sldId="292"/>
        </pc:sldMkLst>
      </pc:sldChg>
      <pc:sldChg chg="del">
        <pc:chgData name="Cassina Saidhbhin Olson" userId="S::clo235@nau.edu::d292d31d-2532-4ae1-96f3-016add4d0f00" providerId="AD" clId="Web-{7476A58F-315B-4CBD-8A5E-700BA501CB78}" dt="2024-09-19T17:22:09.651" v="27"/>
        <pc:sldMkLst>
          <pc:docMk/>
          <pc:sldMk cId="3538695644" sldId="293"/>
        </pc:sldMkLst>
      </pc:sldChg>
      <pc:sldChg chg="del">
        <pc:chgData name="Cassina Saidhbhin Olson" userId="S::clo235@nau.edu::d292d31d-2532-4ae1-96f3-016add4d0f00" providerId="AD" clId="Web-{7476A58F-315B-4CBD-8A5E-700BA501CB78}" dt="2024-09-19T17:22:10.401" v="28"/>
        <pc:sldMkLst>
          <pc:docMk/>
          <pc:sldMk cId="3309458233" sldId="294"/>
        </pc:sldMkLst>
      </pc:sldChg>
      <pc:sldChg chg="del">
        <pc:chgData name="Cassina Saidhbhin Olson" userId="S::clo235@nau.edu::d292d31d-2532-4ae1-96f3-016add4d0f00" providerId="AD" clId="Web-{7476A58F-315B-4CBD-8A5E-700BA501CB78}" dt="2024-09-19T17:22:14.120" v="32"/>
        <pc:sldMkLst>
          <pc:docMk/>
          <pc:sldMk cId="4291600532" sldId="295"/>
        </pc:sldMkLst>
      </pc:sldChg>
      <pc:sldChg chg="del">
        <pc:chgData name="Cassina Saidhbhin Olson" userId="S::clo235@nau.edu::d292d31d-2532-4ae1-96f3-016add4d0f00" providerId="AD" clId="Web-{7476A58F-315B-4CBD-8A5E-700BA501CB78}" dt="2024-09-19T17:22:14.652" v="33"/>
        <pc:sldMkLst>
          <pc:docMk/>
          <pc:sldMk cId="958970464" sldId="296"/>
        </pc:sldMkLst>
      </pc:sldChg>
      <pc:sldChg chg="del">
        <pc:chgData name="Cassina Saidhbhin Olson" userId="S::clo235@nau.edu::d292d31d-2532-4ae1-96f3-016add4d0f00" providerId="AD" clId="Web-{7476A58F-315B-4CBD-8A5E-700BA501CB78}" dt="2024-09-19T17:22:13.433" v="31"/>
        <pc:sldMkLst>
          <pc:docMk/>
          <pc:sldMk cId="532995714" sldId="297"/>
        </pc:sldMkLst>
      </pc:sldChg>
      <pc:sldChg chg="modSp ord">
        <pc:chgData name="Cassina Saidhbhin Olson" userId="S::clo235@nau.edu::d292d31d-2532-4ae1-96f3-016add4d0f00" providerId="AD" clId="Web-{7476A58F-315B-4CBD-8A5E-700BA501CB78}" dt="2024-09-19T17:21:55.635" v="24" actId="20577"/>
        <pc:sldMkLst>
          <pc:docMk/>
          <pc:sldMk cId="2533448385" sldId="300"/>
        </pc:sldMkLst>
      </pc:sldChg>
      <pc:sldChg chg="modSp">
        <pc:chgData name="Cassina Saidhbhin Olson" userId="S::clo235@nau.edu::d292d31d-2532-4ae1-96f3-016add4d0f00" providerId="AD" clId="Web-{7476A58F-315B-4CBD-8A5E-700BA501CB78}" dt="2024-09-19T17:23:23.454" v="47" actId="1076"/>
        <pc:sldMkLst>
          <pc:docMk/>
          <pc:sldMk cId="4267887310" sldId="303"/>
        </pc:sldMkLst>
      </pc:sldChg>
      <pc:sldChg chg="modSp">
        <pc:chgData name="Cassina Saidhbhin Olson" userId="S::clo235@nau.edu::d292d31d-2532-4ae1-96f3-016add4d0f00" providerId="AD" clId="Web-{7476A58F-315B-4CBD-8A5E-700BA501CB78}" dt="2024-09-19T17:20:27.503" v="10"/>
        <pc:sldMkLst>
          <pc:docMk/>
          <pc:sldMk cId="4267235246" sldId="304"/>
        </pc:sldMkLst>
      </pc:sldChg>
      <pc:sldChg chg="modSp">
        <pc:chgData name="Cassina Saidhbhin Olson" userId="S::clo235@nau.edu::d292d31d-2532-4ae1-96f3-016add4d0f00" providerId="AD" clId="Web-{7476A58F-315B-4CBD-8A5E-700BA501CB78}" dt="2024-09-19T17:20:38.817" v="16"/>
        <pc:sldMkLst>
          <pc:docMk/>
          <pc:sldMk cId="923332323" sldId="305"/>
        </pc:sldMkLst>
      </pc:sldChg>
      <pc:sldChg chg="modSp new">
        <pc:chgData name="Cassina Saidhbhin Olson" userId="S::clo235@nau.edu::d292d31d-2532-4ae1-96f3-016add4d0f00" providerId="AD" clId="Web-{7476A58F-315B-4CBD-8A5E-700BA501CB78}" dt="2024-09-19T17:21:19.226" v="17" actId="20577"/>
        <pc:sldMkLst>
          <pc:docMk/>
          <pc:sldMk cId="735538365" sldId="306"/>
        </pc:sldMkLst>
      </pc:sldChg>
      <pc:sldChg chg="delSp modSp new ord">
        <pc:chgData name="Cassina Saidhbhin Olson" userId="S::clo235@nau.edu::d292d31d-2532-4ae1-96f3-016add4d0f00" providerId="AD" clId="Web-{7476A58F-315B-4CBD-8A5E-700BA501CB78}" dt="2024-09-19T17:22:59.374" v="44"/>
        <pc:sldMkLst>
          <pc:docMk/>
          <pc:sldMk cId="316306517" sldId="307"/>
        </pc:sldMkLst>
      </pc:sldChg>
    </pc:docChg>
  </pc:docChgLst>
  <pc:docChgLst>
    <pc:chgData name="Nathan Mark Bastidas" userId="S::nmb325@nau.edu::6f21cb19-03a3-4fcc-9b51-d1c95242a8f0" providerId="AD" clId="Web-{8DAFD44C-2EB2-41C9-AC53-F33438FDD143}"/>
    <pc:docChg chg="modSld">
      <pc:chgData name="Nathan Mark Bastidas" userId="S::nmb325@nau.edu::6f21cb19-03a3-4fcc-9b51-d1c95242a8f0" providerId="AD" clId="Web-{8DAFD44C-2EB2-41C9-AC53-F33438FDD143}" dt="2024-02-05T23:18:45.420" v="179" actId="20577"/>
      <pc:docMkLst>
        <pc:docMk/>
      </pc:docMkLst>
      <pc:sldChg chg="modSp">
        <pc:chgData name="Nathan Mark Bastidas" userId="S::nmb325@nau.edu::6f21cb19-03a3-4fcc-9b51-d1c95242a8f0" providerId="AD" clId="Web-{8DAFD44C-2EB2-41C9-AC53-F33438FDD143}" dt="2024-02-05T23:18:45.420" v="179" actId="20577"/>
        <pc:sldMkLst>
          <pc:docMk/>
          <pc:sldMk cId="1007255015" sldId="266"/>
        </pc:sldMkLst>
      </pc:sldChg>
      <pc:sldChg chg="modSp">
        <pc:chgData name="Nathan Mark Bastidas" userId="S::nmb325@nau.edu::6f21cb19-03a3-4fcc-9b51-d1c95242a8f0" providerId="AD" clId="Web-{8DAFD44C-2EB2-41C9-AC53-F33438FDD143}" dt="2024-02-05T23:09:29.953" v="17" actId="20577"/>
        <pc:sldMkLst>
          <pc:docMk/>
          <pc:sldMk cId="1033442859" sldId="275"/>
        </pc:sldMkLst>
      </pc:sldChg>
    </pc:docChg>
  </pc:docChgLst>
  <pc:docChgLst>
    <pc:chgData name="Nathan Mark Bastidas" userId="6f21cb19-03a3-4fcc-9b51-d1c95242a8f0" providerId="ADAL" clId="{66B12A27-83D2-3548-87EE-CF5D9113F33B}"/>
    <pc:docChg chg="custSel addSld modSld">
      <pc:chgData name="Nathan Mark Bastidas" userId="6f21cb19-03a3-4fcc-9b51-d1c95242a8f0" providerId="ADAL" clId="{66B12A27-83D2-3548-87EE-CF5D9113F33B}" dt="2024-01-30T17:08:12.619" v="586" actId="20577"/>
      <pc:docMkLst>
        <pc:docMk/>
      </pc:docMkLst>
      <pc:sldChg chg="modSp">
        <pc:chgData name="Nathan Mark Bastidas" userId="6f21cb19-03a3-4fcc-9b51-d1c95242a8f0" providerId="ADAL" clId="{66B12A27-83D2-3548-87EE-CF5D9113F33B}" dt="2024-01-30T16:00:27.871" v="176" actId="255"/>
        <pc:sldMkLst>
          <pc:docMk/>
          <pc:sldMk cId="2150756159" sldId="256"/>
        </pc:sldMkLst>
      </pc:sldChg>
      <pc:sldChg chg="addSp delSp modSp">
        <pc:chgData name="Nathan Mark Bastidas" userId="6f21cb19-03a3-4fcc-9b51-d1c95242a8f0" providerId="ADAL" clId="{66B12A27-83D2-3548-87EE-CF5D9113F33B}" dt="2024-01-30T16:01:02.536" v="199" actId="20577"/>
        <pc:sldMkLst>
          <pc:docMk/>
          <pc:sldMk cId="165918483" sldId="257"/>
        </pc:sldMkLst>
      </pc:sldChg>
      <pc:sldChg chg="modSp">
        <pc:chgData name="Nathan Mark Bastidas" userId="6f21cb19-03a3-4fcc-9b51-d1c95242a8f0" providerId="ADAL" clId="{66B12A27-83D2-3548-87EE-CF5D9113F33B}" dt="2024-01-30T16:01:43.064" v="238" actId="20577"/>
        <pc:sldMkLst>
          <pc:docMk/>
          <pc:sldMk cId="1299145845" sldId="258"/>
        </pc:sldMkLst>
      </pc:sldChg>
      <pc:sldChg chg="modSp">
        <pc:chgData name="Nathan Mark Bastidas" userId="6f21cb19-03a3-4fcc-9b51-d1c95242a8f0" providerId="ADAL" clId="{66B12A27-83D2-3548-87EE-CF5D9113F33B}" dt="2024-01-30T16:02:22.609" v="267" actId="27636"/>
        <pc:sldMkLst>
          <pc:docMk/>
          <pc:sldMk cId="3154332396" sldId="259"/>
        </pc:sldMkLst>
      </pc:sldChg>
      <pc:sldChg chg="addSp delSp modSp">
        <pc:chgData name="Nathan Mark Bastidas" userId="6f21cb19-03a3-4fcc-9b51-d1c95242a8f0" providerId="ADAL" clId="{66B12A27-83D2-3548-87EE-CF5D9113F33B}" dt="2024-01-30T16:05:45.863" v="431" actId="14100"/>
        <pc:sldMkLst>
          <pc:docMk/>
          <pc:sldMk cId="705617999" sldId="260"/>
        </pc:sldMkLst>
      </pc:sldChg>
      <pc:sldChg chg="modSp">
        <pc:chgData name="Nathan Mark Bastidas" userId="6f21cb19-03a3-4fcc-9b51-d1c95242a8f0" providerId="ADAL" clId="{66B12A27-83D2-3548-87EE-CF5D9113F33B}" dt="2024-01-30T16:06:47.313" v="473" actId="1076"/>
        <pc:sldMkLst>
          <pc:docMk/>
          <pc:sldMk cId="624808208" sldId="261"/>
        </pc:sldMkLst>
      </pc:sldChg>
      <pc:sldChg chg="modSp">
        <pc:chgData name="Nathan Mark Bastidas" userId="6f21cb19-03a3-4fcc-9b51-d1c95242a8f0" providerId="ADAL" clId="{66B12A27-83D2-3548-87EE-CF5D9113F33B}" dt="2024-01-30T16:07:14.515" v="487" actId="20577"/>
        <pc:sldMkLst>
          <pc:docMk/>
          <pc:sldMk cId="470686281" sldId="263"/>
        </pc:sldMkLst>
      </pc:sldChg>
      <pc:sldChg chg="addSp delSp modSp add">
        <pc:chgData name="Nathan Mark Bastidas" userId="6f21cb19-03a3-4fcc-9b51-d1c95242a8f0" providerId="ADAL" clId="{66B12A27-83D2-3548-87EE-CF5D9113F33B}" dt="2024-01-30T16:04:27.144" v="388" actId="20577"/>
        <pc:sldMkLst>
          <pc:docMk/>
          <pc:sldMk cId="1075100621" sldId="264"/>
        </pc:sldMkLst>
      </pc:sldChg>
      <pc:sldChg chg="addSp delSp modSp add">
        <pc:chgData name="Nathan Mark Bastidas" userId="6f21cb19-03a3-4fcc-9b51-d1c95242a8f0" providerId="ADAL" clId="{66B12A27-83D2-3548-87EE-CF5D9113F33B}" dt="2024-01-30T16:04:05.080" v="335" actId="20577"/>
        <pc:sldMkLst>
          <pc:docMk/>
          <pc:sldMk cId="4225273145" sldId="265"/>
        </pc:sldMkLst>
      </pc:sldChg>
      <pc:sldChg chg="add">
        <pc:chgData name="Nathan Mark Bastidas" userId="6f21cb19-03a3-4fcc-9b51-d1c95242a8f0" providerId="ADAL" clId="{66B12A27-83D2-3548-87EE-CF5D9113F33B}" dt="2024-01-30T16:05:54.582" v="432" actId="22"/>
        <pc:sldMkLst>
          <pc:docMk/>
          <pc:sldMk cId="1007255015" sldId="266"/>
        </pc:sldMkLst>
      </pc:sldChg>
      <pc:sldChg chg="addSp delSp modSp add">
        <pc:chgData name="Nathan Mark Bastidas" userId="6f21cb19-03a3-4fcc-9b51-d1c95242a8f0" providerId="ADAL" clId="{66B12A27-83D2-3548-87EE-CF5D9113F33B}" dt="2024-01-30T16:07:48.926" v="524" actId="20577"/>
        <pc:sldMkLst>
          <pc:docMk/>
          <pc:sldMk cId="634160923" sldId="267"/>
        </pc:sldMkLst>
      </pc:sldChg>
      <pc:sldChg chg="addSp delSp modSp add">
        <pc:chgData name="Nathan Mark Bastidas" userId="6f21cb19-03a3-4fcc-9b51-d1c95242a8f0" providerId="ADAL" clId="{66B12A27-83D2-3548-87EE-CF5D9113F33B}" dt="2024-01-30T17:08:12.619" v="586" actId="20577"/>
        <pc:sldMkLst>
          <pc:docMk/>
          <pc:sldMk cId="867687433" sldId="268"/>
        </pc:sldMkLst>
      </pc:sldChg>
    </pc:docChg>
  </pc:docChgLst>
  <pc:docChgLst>
    <pc:chgData name="Nathan Mark Bastidas" userId="S::nmb325@nau.edu::6f21cb19-03a3-4fcc-9b51-d1c95242a8f0" providerId="AD" clId="Web-{68C93282-F7BA-4813-81B4-10ADCAADA46D}"/>
    <pc:docChg chg="modSld">
      <pc:chgData name="Nathan Mark Bastidas" userId="S::nmb325@nau.edu::6f21cb19-03a3-4fcc-9b51-d1c95242a8f0" providerId="AD" clId="Web-{68C93282-F7BA-4813-81B4-10ADCAADA46D}" dt="2024-12-02T00:54:08.725" v="17" actId="1076"/>
      <pc:docMkLst>
        <pc:docMk/>
      </pc:docMkLst>
      <pc:sldChg chg="modSp">
        <pc:chgData name="Nathan Mark Bastidas" userId="S::nmb325@nau.edu::6f21cb19-03a3-4fcc-9b51-d1c95242a8f0" providerId="AD" clId="Web-{68C93282-F7BA-4813-81B4-10ADCAADA46D}" dt="2024-12-02T00:48:19.337" v="1" actId="20577"/>
        <pc:sldMkLst>
          <pc:docMk/>
          <pc:sldMk cId="4242789933" sldId="320"/>
        </pc:sldMkLst>
        <pc:spChg chg="mod">
          <ac:chgData name="Nathan Mark Bastidas" userId="S::nmb325@nau.edu::6f21cb19-03a3-4fcc-9b51-d1c95242a8f0" providerId="AD" clId="Web-{68C93282-F7BA-4813-81B4-10ADCAADA46D}" dt="2024-12-02T00:48:19.337" v="1" actId="20577"/>
          <ac:spMkLst>
            <pc:docMk/>
            <pc:sldMk cId="4242789933" sldId="320"/>
            <ac:spMk id="5" creationId="{9CCC54F4-CDDE-EF5B-BD84-474943A800D8}"/>
          </ac:spMkLst>
        </pc:spChg>
      </pc:sldChg>
      <pc:sldChg chg="modSp">
        <pc:chgData name="Nathan Mark Bastidas" userId="S::nmb325@nau.edu::6f21cb19-03a3-4fcc-9b51-d1c95242a8f0" providerId="AD" clId="Web-{68C93282-F7BA-4813-81B4-10ADCAADA46D}" dt="2024-12-02T00:54:08.725" v="17" actId="1076"/>
        <pc:sldMkLst>
          <pc:docMk/>
          <pc:sldMk cId="3199539478" sldId="322"/>
        </pc:sldMkLst>
        <pc:spChg chg="mod">
          <ac:chgData name="Nathan Mark Bastidas" userId="S::nmb325@nau.edu::6f21cb19-03a3-4fcc-9b51-d1c95242a8f0" providerId="AD" clId="Web-{68C93282-F7BA-4813-81B4-10ADCAADA46D}" dt="2024-12-02T00:54:08.725" v="17" actId="1076"/>
          <ac:spMkLst>
            <pc:docMk/>
            <pc:sldMk cId="3199539478" sldId="322"/>
            <ac:spMk id="2" creationId="{EB5733FB-B860-EF6A-9E68-A57804597041}"/>
          </ac:spMkLst>
        </pc:spChg>
      </pc:sldChg>
      <pc:sldChg chg="modSp">
        <pc:chgData name="Nathan Mark Bastidas" userId="S::nmb325@nau.edu::6f21cb19-03a3-4fcc-9b51-d1c95242a8f0" providerId="AD" clId="Web-{68C93282-F7BA-4813-81B4-10ADCAADA46D}" dt="2024-12-02T00:52:49.471" v="15" actId="20577"/>
        <pc:sldMkLst>
          <pc:docMk/>
          <pc:sldMk cId="176341325" sldId="326"/>
        </pc:sldMkLst>
        <pc:spChg chg="mod">
          <ac:chgData name="Nathan Mark Bastidas" userId="S::nmb325@nau.edu::6f21cb19-03a3-4fcc-9b51-d1c95242a8f0" providerId="AD" clId="Web-{68C93282-F7BA-4813-81B4-10ADCAADA46D}" dt="2024-12-02T00:52:49.471" v="15" actId="20577"/>
          <ac:spMkLst>
            <pc:docMk/>
            <pc:sldMk cId="176341325" sldId="326"/>
            <ac:spMk id="5" creationId="{479BD7C9-FC27-8EF9-51D1-8315CC19802D}"/>
          </ac:spMkLst>
        </pc:spChg>
      </pc:sldChg>
    </pc:docChg>
  </pc:docChgLst>
  <pc:docChgLst>
    <pc:chgData name="Nathan Mark Bastidas" userId="S::nmb325@nau.edu::6f21cb19-03a3-4fcc-9b51-d1c95242a8f0" providerId="AD" clId="Web-{14F322FC-D87B-4266-A8A4-473AFC3E04C2}"/>
    <pc:docChg chg="addSld delSld modSld">
      <pc:chgData name="Nathan Mark Bastidas" userId="S::nmb325@nau.edu::6f21cb19-03a3-4fcc-9b51-d1c95242a8f0" providerId="AD" clId="Web-{14F322FC-D87B-4266-A8A4-473AFC3E04C2}" dt="2024-02-22T01:36:02.728" v="94"/>
      <pc:docMkLst>
        <pc:docMk/>
      </pc:docMkLst>
      <pc:sldChg chg="modSp">
        <pc:chgData name="Nathan Mark Bastidas" userId="S::nmb325@nau.edu::6f21cb19-03a3-4fcc-9b51-d1c95242a8f0" providerId="AD" clId="Web-{14F322FC-D87B-4266-A8A4-473AFC3E04C2}" dt="2024-02-22T01:34:25.554" v="24" actId="20577"/>
        <pc:sldMkLst>
          <pc:docMk/>
          <pc:sldMk cId="1299145845" sldId="258"/>
        </pc:sldMkLst>
      </pc:sldChg>
      <pc:sldChg chg="modSp">
        <pc:chgData name="Nathan Mark Bastidas" userId="S::nmb325@nau.edu::6f21cb19-03a3-4fcc-9b51-d1c95242a8f0" providerId="AD" clId="Web-{14F322FC-D87B-4266-A8A4-473AFC3E04C2}" dt="2024-02-22T01:34:34.664" v="41" actId="20577"/>
        <pc:sldMkLst>
          <pc:docMk/>
          <pc:sldMk cId="3154332396" sldId="259"/>
        </pc:sldMkLst>
      </pc:sldChg>
      <pc:sldChg chg="del">
        <pc:chgData name="Nathan Mark Bastidas" userId="S::nmb325@nau.edu::6f21cb19-03a3-4fcc-9b51-d1c95242a8f0" providerId="AD" clId="Web-{14F322FC-D87B-4266-A8A4-473AFC3E04C2}" dt="2024-02-22T01:34:57.868" v="61"/>
        <pc:sldMkLst>
          <pc:docMk/>
          <pc:sldMk cId="705617999" sldId="260"/>
        </pc:sldMkLst>
      </pc:sldChg>
      <pc:sldChg chg="del">
        <pc:chgData name="Nathan Mark Bastidas" userId="S::nmb325@nau.edu::6f21cb19-03a3-4fcc-9b51-d1c95242a8f0" providerId="AD" clId="Web-{14F322FC-D87B-4266-A8A4-473AFC3E04C2}" dt="2024-02-22T01:34:57.868" v="64"/>
        <pc:sldMkLst>
          <pc:docMk/>
          <pc:sldMk cId="1075100621" sldId="264"/>
        </pc:sldMkLst>
      </pc:sldChg>
      <pc:sldChg chg="modSp del">
        <pc:chgData name="Nathan Mark Bastidas" userId="S::nmb325@nau.edu::6f21cb19-03a3-4fcc-9b51-d1c95242a8f0" providerId="AD" clId="Web-{14F322FC-D87B-4266-A8A4-473AFC3E04C2}" dt="2024-02-22T01:34:57.883" v="65"/>
        <pc:sldMkLst>
          <pc:docMk/>
          <pc:sldMk cId="4225273145" sldId="265"/>
        </pc:sldMkLst>
      </pc:sldChg>
      <pc:sldChg chg="del">
        <pc:chgData name="Nathan Mark Bastidas" userId="S::nmb325@nau.edu::6f21cb19-03a3-4fcc-9b51-d1c95242a8f0" providerId="AD" clId="Web-{14F322FC-D87B-4266-A8A4-473AFC3E04C2}" dt="2024-02-22T01:34:57.868" v="60"/>
        <pc:sldMkLst>
          <pc:docMk/>
          <pc:sldMk cId="1007255015" sldId="266"/>
        </pc:sldMkLst>
      </pc:sldChg>
      <pc:sldChg chg="modSp">
        <pc:chgData name="Nathan Mark Bastidas" userId="S::nmb325@nau.edu::6f21cb19-03a3-4fcc-9b51-d1c95242a8f0" providerId="AD" clId="Web-{14F322FC-D87B-4266-A8A4-473AFC3E04C2}" dt="2024-02-22T01:34:47.211" v="52" actId="20577"/>
        <pc:sldMkLst>
          <pc:docMk/>
          <pc:sldMk cId="867687433" sldId="268"/>
        </pc:sldMkLst>
      </pc:sldChg>
      <pc:sldChg chg="del">
        <pc:chgData name="Nathan Mark Bastidas" userId="S::nmb325@nau.edu::6f21cb19-03a3-4fcc-9b51-d1c95242a8f0" providerId="AD" clId="Web-{14F322FC-D87B-4266-A8A4-473AFC3E04C2}" dt="2024-02-22T01:34:38.742" v="42"/>
        <pc:sldMkLst>
          <pc:docMk/>
          <pc:sldMk cId="3116888732" sldId="269"/>
        </pc:sldMkLst>
      </pc:sldChg>
      <pc:sldChg chg="del">
        <pc:chgData name="Nathan Mark Bastidas" userId="S::nmb325@nau.edu::6f21cb19-03a3-4fcc-9b51-d1c95242a8f0" providerId="AD" clId="Web-{14F322FC-D87B-4266-A8A4-473AFC3E04C2}" dt="2024-02-22T01:34:57.868" v="63"/>
        <pc:sldMkLst>
          <pc:docMk/>
          <pc:sldMk cId="2540236225" sldId="270"/>
        </pc:sldMkLst>
      </pc:sldChg>
      <pc:sldChg chg="del">
        <pc:chgData name="Nathan Mark Bastidas" userId="S::nmb325@nau.edu::6f21cb19-03a3-4fcc-9b51-d1c95242a8f0" providerId="AD" clId="Web-{14F322FC-D87B-4266-A8A4-473AFC3E04C2}" dt="2024-02-22T01:34:57.868" v="62"/>
        <pc:sldMkLst>
          <pc:docMk/>
          <pc:sldMk cId="2221150300" sldId="271"/>
        </pc:sldMkLst>
      </pc:sldChg>
      <pc:sldChg chg="del">
        <pc:chgData name="Nathan Mark Bastidas" userId="S::nmb325@nau.edu::6f21cb19-03a3-4fcc-9b51-d1c95242a8f0" providerId="AD" clId="Web-{14F322FC-D87B-4266-A8A4-473AFC3E04C2}" dt="2024-02-22T01:34:28.242" v="25"/>
        <pc:sldMkLst>
          <pc:docMk/>
          <pc:sldMk cId="1807464293" sldId="272"/>
        </pc:sldMkLst>
      </pc:sldChg>
      <pc:sldChg chg="del">
        <pc:chgData name="Nathan Mark Bastidas" userId="S::nmb325@nau.edu::6f21cb19-03a3-4fcc-9b51-d1c95242a8f0" providerId="AD" clId="Web-{14F322FC-D87B-4266-A8A4-473AFC3E04C2}" dt="2024-02-22T01:34:57.868" v="59"/>
        <pc:sldMkLst>
          <pc:docMk/>
          <pc:sldMk cId="1575372416" sldId="273"/>
        </pc:sldMkLst>
      </pc:sldChg>
      <pc:sldChg chg="del">
        <pc:chgData name="Nathan Mark Bastidas" userId="S::nmb325@nau.edu::6f21cb19-03a3-4fcc-9b51-d1c95242a8f0" providerId="AD" clId="Web-{14F322FC-D87B-4266-A8A4-473AFC3E04C2}" dt="2024-02-22T01:34:57.868" v="58"/>
        <pc:sldMkLst>
          <pc:docMk/>
          <pc:sldMk cId="2361906400" sldId="274"/>
        </pc:sldMkLst>
      </pc:sldChg>
      <pc:sldChg chg="delSp">
        <pc:chgData name="Nathan Mark Bastidas" userId="S::nmb325@nau.edu::6f21cb19-03a3-4fcc-9b51-d1c95242a8f0" providerId="AD" clId="Web-{14F322FC-D87B-4266-A8A4-473AFC3E04C2}" dt="2024-02-22T01:35:56.728" v="93"/>
        <pc:sldMkLst>
          <pc:docMk/>
          <pc:sldMk cId="1033442859" sldId="275"/>
        </pc:sldMkLst>
      </pc:sldChg>
      <pc:sldChg chg="delSp modSp add replId">
        <pc:chgData name="Nathan Mark Bastidas" userId="S::nmb325@nau.edu::6f21cb19-03a3-4fcc-9b51-d1c95242a8f0" providerId="AD" clId="Web-{14F322FC-D87B-4266-A8A4-473AFC3E04C2}" dt="2024-02-22T01:36:02.728" v="94"/>
        <pc:sldMkLst>
          <pc:docMk/>
          <pc:sldMk cId="3380502133" sldId="276"/>
        </pc:sldMkLst>
      </pc:sldChg>
    </pc:docChg>
  </pc:docChgLst>
  <pc:docChgLst>
    <pc:chgData name="Cassina Saidhbhin Olson" userId="S::clo235@nau.edu::d292d31d-2532-4ae1-96f3-016add4d0f00" providerId="AD" clId="Web-{4D2575D0-FB55-4A5D-A1A8-F0AA64C824EB}"/>
    <pc:docChg chg="modSld">
      <pc:chgData name="Cassina Saidhbhin Olson" userId="S::clo235@nau.edu::d292d31d-2532-4ae1-96f3-016add4d0f00" providerId="AD" clId="Web-{4D2575D0-FB55-4A5D-A1A8-F0AA64C824EB}" dt="2024-02-05T01:21:41.538" v="627" actId="20577"/>
      <pc:docMkLst>
        <pc:docMk/>
      </pc:docMkLst>
      <pc:sldChg chg="addSp delSp modSp">
        <pc:chgData name="Cassina Saidhbhin Olson" userId="S::clo235@nau.edu::d292d31d-2532-4ae1-96f3-016add4d0f00" providerId="AD" clId="Web-{4D2575D0-FB55-4A5D-A1A8-F0AA64C824EB}" dt="2024-02-05T01:21:41.538" v="627" actId="20577"/>
        <pc:sldMkLst>
          <pc:docMk/>
          <pc:sldMk cId="2540236225" sldId="270"/>
        </pc:sldMkLst>
      </pc:sldChg>
    </pc:docChg>
  </pc:docChgLst>
  <pc:docChgLst>
    <pc:chgData name="Cassina Saidhbhin Olson" userId="S::clo235@nau.edu::d292d31d-2532-4ae1-96f3-016add4d0f00" providerId="AD" clId="Web-{1C4E3654-926E-4100-B10B-8AD24A74CF3F}"/>
    <pc:docChg chg="modSld">
      <pc:chgData name="Cassina Saidhbhin Olson" userId="S::clo235@nau.edu::d292d31d-2532-4ae1-96f3-016add4d0f00" providerId="AD" clId="Web-{1C4E3654-926E-4100-B10B-8AD24A74CF3F}" dt="2024-12-02T03:06:49.264" v="0"/>
      <pc:docMkLst>
        <pc:docMk/>
      </pc:docMkLst>
      <pc:sldChg chg="addSp">
        <pc:chgData name="Cassina Saidhbhin Olson" userId="S::clo235@nau.edu::d292d31d-2532-4ae1-96f3-016add4d0f00" providerId="AD" clId="Web-{1C4E3654-926E-4100-B10B-8AD24A74CF3F}" dt="2024-12-02T03:06:49.264" v="0"/>
        <pc:sldMkLst>
          <pc:docMk/>
          <pc:sldMk cId="176341325" sldId="326"/>
        </pc:sldMkLst>
        <pc:spChg chg="add">
          <ac:chgData name="Cassina Saidhbhin Olson" userId="S::clo235@nau.edu::d292d31d-2532-4ae1-96f3-016add4d0f00" providerId="AD" clId="Web-{1C4E3654-926E-4100-B10B-8AD24A74CF3F}" dt="2024-12-02T03:06:49.264" v="0"/>
          <ac:spMkLst>
            <pc:docMk/>
            <pc:sldMk cId="176341325" sldId="326"/>
            <ac:spMk id="6" creationId="{ACE60CED-AB4E-66EC-9863-F2ABCB8478E0}"/>
          </ac:spMkLst>
        </pc:spChg>
      </pc:sldChg>
    </pc:docChg>
  </pc:docChgLst>
  <pc:docChgLst>
    <pc:chgData name="Cassina Saidhbhin Olson" userId="S::clo235@nau.edu::d292d31d-2532-4ae1-96f3-016add4d0f00" providerId="AD" clId="Web-{107601C7-0BE9-44FD-A16F-570969E8D841}"/>
    <pc:docChg chg="addSld modSld">
      <pc:chgData name="Cassina Saidhbhin Olson" userId="S::clo235@nau.edu::d292d31d-2532-4ae1-96f3-016add4d0f00" providerId="AD" clId="Web-{107601C7-0BE9-44FD-A16F-570969E8D841}" dt="2024-04-01T15:59:39.315" v="370"/>
      <pc:docMkLst>
        <pc:docMk/>
      </pc:docMkLst>
      <pc:sldChg chg="addSp delSp modSp">
        <pc:chgData name="Cassina Saidhbhin Olson" userId="S::clo235@nau.edu::d292d31d-2532-4ae1-96f3-016add4d0f00" providerId="AD" clId="Web-{107601C7-0BE9-44FD-A16F-570969E8D841}" dt="2024-04-01T03:29:30.124" v="40" actId="20577"/>
        <pc:sldMkLst>
          <pc:docMk/>
          <pc:sldMk cId="629060501" sldId="282"/>
        </pc:sldMkLst>
      </pc:sldChg>
      <pc:sldChg chg="delSp modSp">
        <pc:chgData name="Cassina Saidhbhin Olson" userId="S::clo235@nau.edu::d292d31d-2532-4ae1-96f3-016add4d0f00" providerId="AD" clId="Web-{107601C7-0BE9-44FD-A16F-570969E8D841}" dt="2024-04-01T15:53:33.912" v="206" actId="20577"/>
        <pc:sldMkLst>
          <pc:docMk/>
          <pc:sldMk cId="4291600532" sldId="295"/>
        </pc:sldMkLst>
      </pc:sldChg>
      <pc:sldChg chg="delSp modSp">
        <pc:chgData name="Cassina Saidhbhin Olson" userId="S::clo235@nau.edu::d292d31d-2532-4ae1-96f3-016add4d0f00" providerId="AD" clId="Web-{107601C7-0BE9-44FD-A16F-570969E8D841}" dt="2024-04-01T15:59:39.315" v="370"/>
        <pc:sldMkLst>
          <pc:docMk/>
          <pc:sldMk cId="958970464" sldId="296"/>
        </pc:sldMkLst>
      </pc:sldChg>
      <pc:sldChg chg="addSp delSp modSp add replId">
        <pc:chgData name="Cassina Saidhbhin Olson" userId="S::clo235@nau.edu::d292d31d-2532-4ae1-96f3-016add4d0f00" providerId="AD" clId="Web-{107601C7-0BE9-44FD-A16F-570969E8D841}" dt="2024-04-01T03:29:41.141" v="49" actId="20577"/>
        <pc:sldMkLst>
          <pc:docMk/>
          <pc:sldMk cId="532995714" sldId="297"/>
        </pc:sldMkLst>
      </pc:sldChg>
    </pc:docChg>
  </pc:docChgLst>
  <pc:docChgLst>
    <pc:chgData name="Cassina Saidhbhin Olson" userId="S::clo235@nau.edu::d292d31d-2532-4ae1-96f3-016add4d0f00" providerId="AD" clId="Web-{FAC00B8F-4E84-4EAB-8825-C15F4C3F115A}"/>
    <pc:docChg chg="modSld">
      <pc:chgData name="Cassina Saidhbhin Olson" userId="S::clo235@nau.edu::d292d31d-2532-4ae1-96f3-016add4d0f00" providerId="AD" clId="Web-{FAC00B8F-4E84-4EAB-8825-C15F4C3F115A}" dt="2024-12-02T04:04:11.947" v="9" actId="14100"/>
      <pc:docMkLst>
        <pc:docMk/>
      </pc:docMkLst>
      <pc:sldChg chg="modSp">
        <pc:chgData name="Cassina Saidhbhin Olson" userId="S::clo235@nau.edu::d292d31d-2532-4ae1-96f3-016add4d0f00" providerId="AD" clId="Web-{FAC00B8F-4E84-4EAB-8825-C15F4C3F115A}" dt="2024-12-02T03:59:13.703" v="3"/>
        <pc:sldMkLst>
          <pc:docMk/>
          <pc:sldMk cId="3315779316" sldId="312"/>
        </pc:sldMkLst>
        <pc:graphicFrameChg chg="mod modGraphic">
          <ac:chgData name="Cassina Saidhbhin Olson" userId="S::clo235@nau.edu::d292d31d-2532-4ae1-96f3-016add4d0f00" providerId="AD" clId="Web-{FAC00B8F-4E84-4EAB-8825-C15F4C3F115A}" dt="2024-12-02T03:59:13.703" v="3"/>
          <ac:graphicFrameMkLst>
            <pc:docMk/>
            <pc:sldMk cId="3315779316" sldId="312"/>
            <ac:graphicFrameMk id="5" creationId="{34B783CF-6636-C380-40B3-5939685F2984}"/>
          </ac:graphicFrameMkLst>
        </pc:graphicFrameChg>
      </pc:sldChg>
      <pc:sldChg chg="modSp">
        <pc:chgData name="Cassina Saidhbhin Olson" userId="S::clo235@nau.edu::d292d31d-2532-4ae1-96f3-016add4d0f00" providerId="AD" clId="Web-{FAC00B8F-4E84-4EAB-8825-C15F4C3F115A}" dt="2024-12-02T04:04:11.947" v="9" actId="14100"/>
        <pc:sldMkLst>
          <pc:docMk/>
          <pc:sldMk cId="176341325" sldId="326"/>
        </pc:sldMkLst>
        <pc:spChg chg="mod">
          <ac:chgData name="Cassina Saidhbhin Olson" userId="S::clo235@nau.edu::d292d31d-2532-4ae1-96f3-016add4d0f00" providerId="AD" clId="Web-{FAC00B8F-4E84-4EAB-8825-C15F4C3F115A}" dt="2024-12-02T04:04:11.947" v="9" actId="14100"/>
          <ac:spMkLst>
            <pc:docMk/>
            <pc:sldMk cId="176341325" sldId="326"/>
            <ac:spMk id="4" creationId="{35DE68D5-D2C0-9081-FCE8-8C8C44F6DB5A}"/>
          </ac:spMkLst>
        </pc:spChg>
      </pc:sldChg>
    </pc:docChg>
  </pc:docChgLst>
  <pc:docChgLst>
    <pc:chgData name="Shilo Alexis Bailey" userId="S::sab446@nau.edu::db7b177b-d84a-460d-a0a8-25395bb8fc6b" providerId="AD" clId="Web-{0B17E3E7-A529-F005-8017-184518EEB5A8}"/>
    <pc:docChg chg="addSld modSld">
      <pc:chgData name="Shilo Alexis Bailey" userId="S::sab446@nau.edu::db7b177b-d84a-460d-a0a8-25395bb8fc6b" providerId="AD" clId="Web-{0B17E3E7-A529-F005-8017-184518EEB5A8}" dt="2024-11-30T18:25:42.212" v="13" actId="1076"/>
      <pc:docMkLst>
        <pc:docMk/>
      </pc:docMkLst>
      <pc:sldChg chg="addSp delSp modSp">
        <pc:chgData name="Shilo Alexis Bailey" userId="S::sab446@nau.edu::db7b177b-d84a-460d-a0a8-25395bb8fc6b" providerId="AD" clId="Web-{0B17E3E7-A529-F005-8017-184518EEB5A8}" dt="2024-11-30T18:24:19.489" v="7" actId="1076"/>
        <pc:sldMkLst>
          <pc:docMk/>
          <pc:sldMk cId="2072023277" sldId="323"/>
        </pc:sldMkLst>
        <pc:picChg chg="add mod">
          <ac:chgData name="Shilo Alexis Bailey" userId="S::sab446@nau.edu::db7b177b-d84a-460d-a0a8-25395bb8fc6b" providerId="AD" clId="Web-{0B17E3E7-A529-F005-8017-184518EEB5A8}" dt="2024-11-30T18:24:19.489" v="7" actId="1076"/>
          <ac:picMkLst>
            <pc:docMk/>
            <pc:sldMk cId="2072023277" sldId="323"/>
            <ac:picMk id="4" creationId="{17497C1C-F9EF-D505-2026-BD545166393D}"/>
          </ac:picMkLst>
        </pc:picChg>
      </pc:sldChg>
      <pc:sldChg chg="addSp delSp modSp new">
        <pc:chgData name="Shilo Alexis Bailey" userId="S::sab446@nau.edu::db7b177b-d84a-460d-a0a8-25395bb8fc6b" providerId="AD" clId="Web-{0B17E3E7-A529-F005-8017-184518EEB5A8}" dt="2024-11-30T18:25:42.212" v="13" actId="1076"/>
        <pc:sldMkLst>
          <pc:docMk/>
          <pc:sldMk cId="1792499997" sldId="325"/>
        </pc:sldMkLst>
        <pc:picChg chg="add mod ord">
          <ac:chgData name="Shilo Alexis Bailey" userId="S::sab446@nau.edu::db7b177b-d84a-460d-a0a8-25395bb8fc6b" providerId="AD" clId="Web-{0B17E3E7-A529-F005-8017-184518EEB5A8}" dt="2024-11-30T18:25:42.212" v="13" actId="1076"/>
          <ac:picMkLst>
            <pc:docMk/>
            <pc:sldMk cId="1792499997" sldId="325"/>
            <ac:picMk id="10" creationId="{28C679FC-4596-2B11-8C2C-C19784956976}"/>
          </ac:picMkLst>
        </pc:picChg>
      </pc:sldChg>
    </pc:docChg>
  </pc:docChgLst>
  <pc:docChgLst>
    <pc:chgData name="Carter Ryan Rhoades" userId="8d3a951e-3862-4c1a-a782-4254293d9c22" providerId="ADAL" clId="{C5DBC11B-304C-1945-92F4-0CC7A67F80E3}"/>
    <pc:docChg chg="modSld">
      <pc:chgData name="Carter Ryan Rhoades" userId="8d3a951e-3862-4c1a-a782-4254293d9c22" providerId="ADAL" clId="{C5DBC11B-304C-1945-92F4-0CC7A67F80E3}" dt="2024-02-05T21:14:25.822" v="2" actId="1076"/>
      <pc:docMkLst>
        <pc:docMk/>
      </pc:docMkLst>
      <pc:sldChg chg="addSp modSp">
        <pc:chgData name="Carter Ryan Rhoades" userId="8d3a951e-3862-4c1a-a782-4254293d9c22" providerId="ADAL" clId="{C5DBC11B-304C-1945-92F4-0CC7A67F80E3}" dt="2024-02-05T21:14:25.822" v="2" actId="1076"/>
        <pc:sldMkLst>
          <pc:docMk/>
          <pc:sldMk cId="2361906400" sldId="274"/>
        </pc:sldMkLst>
      </pc:sldChg>
    </pc:docChg>
  </pc:docChgLst>
  <pc:docChgLst>
    <pc:chgData name="Carter Ryan Rhoades" userId="S::crr354@nau.edu::8d3a951e-3862-4c1a-a782-4254293d9c22" providerId="AD" clId="Web-{B7E5FB53-0996-02CD-3CE4-25BD82FEDA2A}"/>
    <pc:docChg chg="modSld">
      <pc:chgData name="Carter Ryan Rhoades" userId="S::crr354@nau.edu::8d3a951e-3862-4c1a-a782-4254293d9c22" providerId="AD" clId="Web-{B7E5FB53-0996-02CD-3CE4-25BD82FEDA2A}" dt="2024-04-01T22:51:02.691" v="72" actId="20577"/>
      <pc:docMkLst>
        <pc:docMk/>
      </pc:docMkLst>
      <pc:sldChg chg="modSp">
        <pc:chgData name="Carter Ryan Rhoades" userId="S::crr354@nau.edu::8d3a951e-3862-4c1a-a782-4254293d9c22" providerId="AD" clId="Web-{B7E5FB53-0996-02CD-3CE4-25BD82FEDA2A}" dt="2024-04-01T22:51:02.691" v="72" actId="20577"/>
        <pc:sldMkLst>
          <pc:docMk/>
          <pc:sldMk cId="3154332396" sldId="259"/>
        </pc:sldMkLst>
      </pc:sldChg>
      <pc:sldChg chg="delSp modSp">
        <pc:chgData name="Carter Ryan Rhoades" userId="S::crr354@nau.edu::8d3a951e-3862-4c1a-a782-4254293d9c22" providerId="AD" clId="Web-{B7E5FB53-0996-02CD-3CE4-25BD82FEDA2A}" dt="2024-04-01T22:48:01.311" v="68" actId="14100"/>
        <pc:sldMkLst>
          <pc:docMk/>
          <pc:sldMk cId="2391345336" sldId="290"/>
        </pc:sldMkLst>
      </pc:sldChg>
    </pc:docChg>
  </pc:docChgLst>
  <pc:docChgLst>
    <pc:chgData name="Nathan Mark Bastidas" userId="6f21cb19-03a3-4fcc-9b51-d1c95242a8f0" providerId="ADAL" clId="{B53FC4CD-B22E-4FF0-ADDC-7F99DB885D04}"/>
    <pc:docChg chg="undo custSel addSld delSld modSld sldOrd">
      <pc:chgData name="Nathan Mark Bastidas" userId="6f21cb19-03a3-4fcc-9b51-d1c95242a8f0" providerId="ADAL" clId="{B53FC4CD-B22E-4FF0-ADDC-7F99DB885D04}" dt="2024-12-02T05:01:17.024" v="1089" actId="1076"/>
      <pc:docMkLst>
        <pc:docMk/>
      </pc:docMkLst>
      <pc:sldChg chg="modSp mod">
        <pc:chgData name="Nathan Mark Bastidas" userId="6f21cb19-03a3-4fcc-9b51-d1c95242a8f0" providerId="ADAL" clId="{B53FC4CD-B22E-4FF0-ADDC-7F99DB885D04}" dt="2024-12-02T04:58:18.039" v="1088" actId="20577"/>
        <pc:sldMkLst>
          <pc:docMk/>
          <pc:sldMk cId="4246432123" sldId="309"/>
        </pc:sldMkLst>
        <pc:graphicFrameChg chg="modGraphic">
          <ac:chgData name="Nathan Mark Bastidas" userId="6f21cb19-03a3-4fcc-9b51-d1c95242a8f0" providerId="ADAL" clId="{B53FC4CD-B22E-4FF0-ADDC-7F99DB885D04}" dt="2024-12-02T04:58:18.039" v="1088" actId="20577"/>
          <ac:graphicFrameMkLst>
            <pc:docMk/>
            <pc:sldMk cId="4246432123" sldId="309"/>
            <ac:graphicFrameMk id="4" creationId="{41817F52-87D3-DB8C-3DCB-BBDABE1BE3A6}"/>
          </ac:graphicFrameMkLst>
        </pc:graphicFrameChg>
      </pc:sldChg>
      <pc:sldChg chg="addSp modSp mod">
        <pc:chgData name="Nathan Mark Bastidas" userId="6f21cb19-03a3-4fcc-9b51-d1c95242a8f0" providerId="ADAL" clId="{B53FC4CD-B22E-4FF0-ADDC-7F99DB885D04}" dt="2024-12-02T04:43:53.672" v="1048" actId="255"/>
        <pc:sldMkLst>
          <pc:docMk/>
          <pc:sldMk cId="3315779316" sldId="312"/>
        </pc:sldMkLst>
        <pc:graphicFrameChg chg="add mod">
          <ac:chgData name="Nathan Mark Bastidas" userId="6f21cb19-03a3-4fcc-9b51-d1c95242a8f0" providerId="ADAL" clId="{B53FC4CD-B22E-4FF0-ADDC-7F99DB885D04}" dt="2024-12-02T03:18:14.296" v="631"/>
          <ac:graphicFrameMkLst>
            <pc:docMk/>
            <pc:sldMk cId="3315779316" sldId="312"/>
            <ac:graphicFrameMk id="2" creationId="{BA6C2E0F-A500-F2C9-E788-ABFFC328CCD5}"/>
          </ac:graphicFrameMkLst>
        </pc:graphicFrameChg>
        <pc:graphicFrameChg chg="add mod">
          <ac:chgData name="Nathan Mark Bastidas" userId="6f21cb19-03a3-4fcc-9b51-d1c95242a8f0" providerId="ADAL" clId="{B53FC4CD-B22E-4FF0-ADDC-7F99DB885D04}" dt="2024-12-01T03:27:33.747" v="222"/>
          <ac:graphicFrameMkLst>
            <pc:docMk/>
            <pc:sldMk cId="3315779316" sldId="312"/>
            <ac:graphicFrameMk id="2" creationId="{D92FB1AC-5B82-4677-99A3-B3D5DD4EFFC9}"/>
          </ac:graphicFrameMkLst>
        </pc:graphicFrameChg>
        <pc:graphicFrameChg chg="mod modGraphic">
          <ac:chgData name="Nathan Mark Bastidas" userId="6f21cb19-03a3-4fcc-9b51-d1c95242a8f0" providerId="ADAL" clId="{B53FC4CD-B22E-4FF0-ADDC-7F99DB885D04}" dt="2024-12-02T04:43:53.672" v="1048" actId="255"/>
          <ac:graphicFrameMkLst>
            <pc:docMk/>
            <pc:sldMk cId="3315779316" sldId="312"/>
            <ac:graphicFrameMk id="5" creationId="{34B783CF-6636-C380-40B3-5939685F2984}"/>
          </ac:graphicFrameMkLst>
        </pc:graphicFrameChg>
      </pc:sldChg>
      <pc:sldChg chg="modSp mod">
        <pc:chgData name="Nathan Mark Bastidas" userId="6f21cb19-03a3-4fcc-9b51-d1c95242a8f0" providerId="ADAL" clId="{B53FC4CD-B22E-4FF0-ADDC-7F99DB885D04}" dt="2024-12-01T03:23:11.344" v="34" actId="20577"/>
        <pc:sldMkLst>
          <pc:docMk/>
          <pc:sldMk cId="2934421775" sldId="315"/>
        </pc:sldMkLst>
        <pc:spChg chg="mod">
          <ac:chgData name="Nathan Mark Bastidas" userId="6f21cb19-03a3-4fcc-9b51-d1c95242a8f0" providerId="ADAL" clId="{B53FC4CD-B22E-4FF0-ADDC-7F99DB885D04}" dt="2024-12-01T03:23:11.344" v="34" actId="20577"/>
          <ac:spMkLst>
            <pc:docMk/>
            <pc:sldMk cId="2934421775" sldId="315"/>
            <ac:spMk id="8" creationId="{3E35681C-B3FC-3677-352E-94B616A2CFE5}"/>
          </ac:spMkLst>
        </pc:spChg>
      </pc:sldChg>
      <pc:sldChg chg="modSp mod">
        <pc:chgData name="Nathan Mark Bastidas" userId="6f21cb19-03a3-4fcc-9b51-d1c95242a8f0" providerId="ADAL" clId="{B53FC4CD-B22E-4FF0-ADDC-7F99DB885D04}" dt="2024-12-01T03:22:59.741" v="26" actId="1076"/>
        <pc:sldMkLst>
          <pc:docMk/>
          <pc:sldMk cId="2155897756" sldId="316"/>
        </pc:sldMkLst>
        <pc:spChg chg="mod">
          <ac:chgData name="Nathan Mark Bastidas" userId="6f21cb19-03a3-4fcc-9b51-d1c95242a8f0" providerId="ADAL" clId="{B53FC4CD-B22E-4FF0-ADDC-7F99DB885D04}" dt="2024-12-01T03:22:59.741" v="26" actId="1076"/>
          <ac:spMkLst>
            <pc:docMk/>
            <pc:sldMk cId="2155897756" sldId="316"/>
            <ac:spMk id="8" creationId="{1125DE17-3DBA-D00E-AD78-D1E69610887D}"/>
          </ac:spMkLst>
        </pc:spChg>
      </pc:sldChg>
      <pc:sldChg chg="modSp mod">
        <pc:chgData name="Nathan Mark Bastidas" userId="6f21cb19-03a3-4fcc-9b51-d1c95242a8f0" providerId="ADAL" clId="{B53FC4CD-B22E-4FF0-ADDC-7F99DB885D04}" dt="2024-12-01T03:23:06.470" v="30" actId="14100"/>
        <pc:sldMkLst>
          <pc:docMk/>
          <pc:sldMk cId="307043081" sldId="317"/>
        </pc:sldMkLst>
        <pc:spChg chg="mod">
          <ac:chgData name="Nathan Mark Bastidas" userId="6f21cb19-03a3-4fcc-9b51-d1c95242a8f0" providerId="ADAL" clId="{B53FC4CD-B22E-4FF0-ADDC-7F99DB885D04}" dt="2024-12-01T03:23:06.470" v="30" actId="14100"/>
          <ac:spMkLst>
            <pc:docMk/>
            <pc:sldMk cId="307043081" sldId="317"/>
            <ac:spMk id="8" creationId="{EBE0BF02-A273-60BB-8671-F7E315D2CD32}"/>
          </ac:spMkLst>
        </pc:spChg>
      </pc:sldChg>
      <pc:sldChg chg="modSp mod">
        <pc:chgData name="Nathan Mark Bastidas" userId="6f21cb19-03a3-4fcc-9b51-d1c95242a8f0" providerId="ADAL" clId="{B53FC4CD-B22E-4FF0-ADDC-7F99DB885D04}" dt="2024-12-01T03:23:15.696" v="35" actId="20577"/>
        <pc:sldMkLst>
          <pc:docMk/>
          <pc:sldMk cId="1239375797" sldId="318"/>
        </pc:sldMkLst>
        <pc:spChg chg="mod">
          <ac:chgData name="Nathan Mark Bastidas" userId="6f21cb19-03a3-4fcc-9b51-d1c95242a8f0" providerId="ADAL" clId="{B53FC4CD-B22E-4FF0-ADDC-7F99DB885D04}" dt="2024-12-01T03:23:15.696" v="35" actId="20577"/>
          <ac:spMkLst>
            <pc:docMk/>
            <pc:sldMk cId="1239375797" sldId="318"/>
            <ac:spMk id="4" creationId="{35DE68D5-D2C0-9081-FCE8-8C8C44F6DB5A}"/>
          </ac:spMkLst>
        </pc:spChg>
      </pc:sldChg>
      <pc:sldChg chg="addSp delSp modSp del mod">
        <pc:chgData name="Nathan Mark Bastidas" userId="6f21cb19-03a3-4fcc-9b51-d1c95242a8f0" providerId="ADAL" clId="{B53FC4CD-B22E-4FF0-ADDC-7F99DB885D04}" dt="2024-12-02T04:19:57.818" v="884" actId="47"/>
        <pc:sldMkLst>
          <pc:docMk/>
          <pc:sldMk cId="4242789933" sldId="320"/>
        </pc:sldMkLst>
        <pc:spChg chg="mod">
          <ac:chgData name="Nathan Mark Bastidas" userId="6f21cb19-03a3-4fcc-9b51-d1c95242a8f0" providerId="ADAL" clId="{B53FC4CD-B22E-4FF0-ADDC-7F99DB885D04}" dt="2024-12-02T03:50:03.647" v="650" actId="1076"/>
          <ac:spMkLst>
            <pc:docMk/>
            <pc:sldMk cId="4242789933" sldId="320"/>
            <ac:spMk id="4" creationId="{35DE68D5-D2C0-9081-FCE8-8C8C44F6DB5A}"/>
          </ac:spMkLst>
        </pc:spChg>
        <pc:spChg chg="mod">
          <ac:chgData name="Nathan Mark Bastidas" userId="6f21cb19-03a3-4fcc-9b51-d1c95242a8f0" providerId="ADAL" clId="{B53FC4CD-B22E-4FF0-ADDC-7F99DB885D04}" dt="2024-12-02T04:18:24.775" v="835" actId="1076"/>
          <ac:spMkLst>
            <pc:docMk/>
            <pc:sldMk cId="4242789933" sldId="320"/>
            <ac:spMk id="5" creationId="{9CCC54F4-CDDE-EF5B-BD84-474943A800D8}"/>
          </ac:spMkLst>
        </pc:spChg>
        <pc:spChg chg="add del mod">
          <ac:chgData name="Nathan Mark Bastidas" userId="6f21cb19-03a3-4fcc-9b51-d1c95242a8f0" providerId="ADAL" clId="{B53FC4CD-B22E-4FF0-ADDC-7F99DB885D04}" dt="2024-12-02T04:18:06.007" v="829" actId="478"/>
          <ac:spMkLst>
            <pc:docMk/>
            <pc:sldMk cId="4242789933" sldId="320"/>
            <ac:spMk id="6" creationId="{DD67180B-8357-7086-22CE-C45C5160ABFD}"/>
          </ac:spMkLst>
        </pc:spChg>
        <pc:spChg chg="del mod">
          <ac:chgData name="Nathan Mark Bastidas" userId="6f21cb19-03a3-4fcc-9b51-d1c95242a8f0" providerId="ADAL" clId="{B53FC4CD-B22E-4FF0-ADDC-7F99DB885D04}" dt="2024-12-02T04:03:25.521" v="728" actId="21"/>
          <ac:spMkLst>
            <pc:docMk/>
            <pc:sldMk cId="4242789933" sldId="320"/>
            <ac:spMk id="8" creationId="{80CBD5E9-596E-9613-BFF2-5BE7616FEBA9}"/>
          </ac:spMkLst>
        </pc:spChg>
        <pc:picChg chg="del mod">
          <ac:chgData name="Nathan Mark Bastidas" userId="6f21cb19-03a3-4fcc-9b51-d1c95242a8f0" providerId="ADAL" clId="{B53FC4CD-B22E-4FF0-ADDC-7F99DB885D04}" dt="2024-12-02T04:01:50.617" v="683" actId="21"/>
          <ac:picMkLst>
            <pc:docMk/>
            <pc:sldMk cId="4242789933" sldId="320"/>
            <ac:picMk id="2" creationId="{51EAC2BA-4DFE-1A48-6930-AE25EE498D67}"/>
          </ac:picMkLst>
        </pc:picChg>
        <pc:picChg chg="add mod">
          <ac:chgData name="Nathan Mark Bastidas" userId="6f21cb19-03a3-4fcc-9b51-d1c95242a8f0" providerId="ADAL" clId="{B53FC4CD-B22E-4FF0-ADDC-7F99DB885D04}" dt="2024-12-02T04:18:14.465" v="832" actId="1076"/>
          <ac:picMkLst>
            <pc:docMk/>
            <pc:sldMk cId="4242789933" sldId="320"/>
            <ac:picMk id="7" creationId="{B1582F09-0C98-9CCB-ED08-F5D1796D7046}"/>
          </ac:picMkLst>
        </pc:picChg>
        <pc:picChg chg="add del mod">
          <ac:chgData name="Nathan Mark Bastidas" userId="6f21cb19-03a3-4fcc-9b51-d1c95242a8f0" providerId="ADAL" clId="{B53FC4CD-B22E-4FF0-ADDC-7F99DB885D04}" dt="2024-12-02T04:18:11.490" v="830" actId="478"/>
          <ac:picMkLst>
            <pc:docMk/>
            <pc:sldMk cId="4242789933" sldId="320"/>
            <ac:picMk id="1026" creationId="{3CDE3858-C066-BDF2-4735-FC9D97A95B0F}"/>
          </ac:picMkLst>
        </pc:picChg>
      </pc:sldChg>
      <pc:sldChg chg="addSp modSp mod">
        <pc:chgData name="Nathan Mark Bastidas" userId="6f21cb19-03a3-4fcc-9b51-d1c95242a8f0" providerId="ADAL" clId="{B53FC4CD-B22E-4FF0-ADDC-7F99DB885D04}" dt="2024-12-02T04:26:26.712" v="896"/>
        <pc:sldMkLst>
          <pc:docMk/>
          <pc:sldMk cId="1483538878" sldId="321"/>
        </pc:sldMkLst>
        <pc:spChg chg="add mod">
          <ac:chgData name="Nathan Mark Bastidas" userId="6f21cb19-03a3-4fcc-9b51-d1c95242a8f0" providerId="ADAL" clId="{B53FC4CD-B22E-4FF0-ADDC-7F99DB885D04}" dt="2024-12-02T04:20:08.191" v="886" actId="20577"/>
          <ac:spMkLst>
            <pc:docMk/>
            <pc:sldMk cId="1483538878" sldId="321"/>
            <ac:spMk id="2" creationId="{2108C2B1-EE32-92F8-15A5-711CF1DCABEB}"/>
          </ac:spMkLst>
        </pc:spChg>
        <pc:picChg chg="add mod modCrop">
          <ac:chgData name="Nathan Mark Bastidas" userId="6f21cb19-03a3-4fcc-9b51-d1c95242a8f0" providerId="ADAL" clId="{B53FC4CD-B22E-4FF0-ADDC-7F99DB885D04}" dt="2024-12-01T05:33:27.710" v="509" actId="14100"/>
          <ac:picMkLst>
            <pc:docMk/>
            <pc:sldMk cId="1483538878" sldId="321"/>
            <ac:picMk id="5" creationId="{1EE27D79-61FA-A655-6498-5F244FCE9C2C}"/>
          </ac:picMkLst>
        </pc:picChg>
        <pc:picChg chg="add">
          <ac:chgData name="Nathan Mark Bastidas" userId="6f21cb19-03a3-4fcc-9b51-d1c95242a8f0" providerId="ADAL" clId="{B53FC4CD-B22E-4FF0-ADDC-7F99DB885D04}" dt="2024-12-02T04:26:26.712" v="896"/>
          <ac:picMkLst>
            <pc:docMk/>
            <pc:sldMk cId="1483538878" sldId="321"/>
            <ac:picMk id="2050" creationId="{C3017B37-9FB5-D7DA-54FE-1703A7973371}"/>
          </ac:picMkLst>
        </pc:picChg>
      </pc:sldChg>
      <pc:sldChg chg="addSp delSp modSp mod ord">
        <pc:chgData name="Nathan Mark Bastidas" userId="6f21cb19-03a3-4fcc-9b51-d1c95242a8f0" providerId="ADAL" clId="{B53FC4CD-B22E-4FF0-ADDC-7F99DB885D04}" dt="2024-12-02T04:20:16.058" v="888" actId="20577"/>
        <pc:sldMkLst>
          <pc:docMk/>
          <pc:sldMk cId="3199539478" sldId="322"/>
        </pc:sldMkLst>
        <pc:spChg chg="add mod">
          <ac:chgData name="Nathan Mark Bastidas" userId="6f21cb19-03a3-4fcc-9b51-d1c95242a8f0" providerId="ADAL" clId="{B53FC4CD-B22E-4FF0-ADDC-7F99DB885D04}" dt="2024-12-02T04:20:16.058" v="888" actId="20577"/>
          <ac:spMkLst>
            <pc:docMk/>
            <pc:sldMk cId="3199539478" sldId="322"/>
            <ac:spMk id="2" creationId="{EB5733FB-B860-EF6A-9E68-A57804597041}"/>
          </ac:spMkLst>
        </pc:spChg>
        <pc:spChg chg="mod">
          <ac:chgData name="Nathan Mark Bastidas" userId="6f21cb19-03a3-4fcc-9b51-d1c95242a8f0" providerId="ADAL" clId="{B53FC4CD-B22E-4FF0-ADDC-7F99DB885D04}" dt="2024-12-02T04:01:45.637" v="680" actId="20577"/>
          <ac:spMkLst>
            <pc:docMk/>
            <pc:sldMk cId="3199539478" sldId="322"/>
            <ac:spMk id="3" creationId="{2D664BC4-D0C6-4564-93B8-2AB33362ECA3}"/>
          </ac:spMkLst>
        </pc:spChg>
        <pc:spChg chg="mod">
          <ac:chgData name="Nathan Mark Bastidas" userId="6f21cb19-03a3-4fcc-9b51-d1c95242a8f0" providerId="ADAL" clId="{B53FC4CD-B22E-4FF0-ADDC-7F99DB885D04}" dt="2024-12-02T04:02:54.025" v="725" actId="20577"/>
          <ac:spMkLst>
            <pc:docMk/>
            <pc:sldMk cId="3199539478" sldId="322"/>
            <ac:spMk id="6" creationId="{6C0C31F6-F46E-D83D-EA22-CACE90ED3B2E}"/>
          </ac:spMkLst>
        </pc:spChg>
        <pc:spChg chg="add del mod">
          <ac:chgData name="Nathan Mark Bastidas" userId="6f21cb19-03a3-4fcc-9b51-d1c95242a8f0" providerId="ADAL" clId="{B53FC4CD-B22E-4FF0-ADDC-7F99DB885D04}" dt="2024-12-02T04:03:28.606" v="729" actId="478"/>
          <ac:spMkLst>
            <pc:docMk/>
            <pc:sldMk cId="3199539478" sldId="322"/>
            <ac:spMk id="8" creationId="{0E13D8FC-B4C5-4F14-B851-D5EE711B8C77}"/>
          </ac:spMkLst>
        </pc:spChg>
        <pc:spChg chg="add mod">
          <ac:chgData name="Nathan Mark Bastidas" userId="6f21cb19-03a3-4fcc-9b51-d1c95242a8f0" providerId="ADAL" clId="{B53FC4CD-B22E-4FF0-ADDC-7F99DB885D04}" dt="2024-12-02T04:05:01.408" v="806" actId="20577"/>
          <ac:spMkLst>
            <pc:docMk/>
            <pc:sldMk cId="3199539478" sldId="322"/>
            <ac:spMk id="9" creationId="{80CBD5E9-596E-9613-BFF2-5BE7616FEBA9}"/>
          </ac:spMkLst>
        </pc:spChg>
        <pc:picChg chg="add mod">
          <ac:chgData name="Nathan Mark Bastidas" userId="6f21cb19-03a3-4fcc-9b51-d1c95242a8f0" providerId="ADAL" clId="{B53FC4CD-B22E-4FF0-ADDC-7F99DB885D04}" dt="2024-12-02T04:02:42.664" v="723" actId="1076"/>
          <ac:picMkLst>
            <pc:docMk/>
            <pc:sldMk cId="3199539478" sldId="322"/>
            <ac:picMk id="4" creationId="{51EAC2BA-4DFE-1A48-6930-AE25EE498D67}"/>
          </ac:picMkLst>
        </pc:picChg>
        <pc:picChg chg="add del mod">
          <ac:chgData name="Nathan Mark Bastidas" userId="6f21cb19-03a3-4fcc-9b51-d1c95242a8f0" providerId="ADAL" clId="{B53FC4CD-B22E-4FF0-ADDC-7F99DB885D04}" dt="2024-12-02T04:01:47.199" v="681" actId="478"/>
          <ac:picMkLst>
            <pc:docMk/>
            <pc:sldMk cId="3199539478" sldId="322"/>
            <ac:picMk id="5" creationId="{A1E43F79-3A66-9AF5-0172-F57A6CB2124A}"/>
          </ac:picMkLst>
        </pc:picChg>
        <pc:picChg chg="add del mod modCrop">
          <ac:chgData name="Nathan Mark Bastidas" userId="6f21cb19-03a3-4fcc-9b51-d1c95242a8f0" providerId="ADAL" clId="{B53FC4CD-B22E-4FF0-ADDC-7F99DB885D04}" dt="2024-12-02T04:01:47.557" v="682" actId="478"/>
          <ac:picMkLst>
            <pc:docMk/>
            <pc:sldMk cId="3199539478" sldId="322"/>
            <ac:picMk id="7" creationId="{B0F50846-9806-B572-FCE7-E14F4A5F0677}"/>
          </ac:picMkLst>
        </pc:picChg>
      </pc:sldChg>
      <pc:sldChg chg="modSp mod">
        <pc:chgData name="Nathan Mark Bastidas" userId="6f21cb19-03a3-4fcc-9b51-d1c95242a8f0" providerId="ADAL" clId="{B53FC4CD-B22E-4FF0-ADDC-7F99DB885D04}" dt="2024-12-02T04:20:20.504" v="889" actId="20577"/>
        <pc:sldMkLst>
          <pc:docMk/>
          <pc:sldMk cId="2072023277" sldId="323"/>
        </pc:sldMkLst>
        <pc:spChg chg="mod">
          <ac:chgData name="Nathan Mark Bastidas" userId="6f21cb19-03a3-4fcc-9b51-d1c95242a8f0" providerId="ADAL" clId="{B53FC4CD-B22E-4FF0-ADDC-7F99DB885D04}" dt="2024-12-02T04:20:20.504" v="889" actId="20577"/>
          <ac:spMkLst>
            <pc:docMk/>
            <pc:sldMk cId="2072023277" sldId="323"/>
            <ac:spMk id="5" creationId="{95DB1629-DD47-8EB7-1BC1-086927E0FD50}"/>
          </ac:spMkLst>
        </pc:spChg>
      </pc:sldChg>
      <pc:sldChg chg="addSp modSp mod">
        <pc:chgData name="Nathan Mark Bastidas" userId="6f21cb19-03a3-4fcc-9b51-d1c95242a8f0" providerId="ADAL" clId="{B53FC4CD-B22E-4FF0-ADDC-7F99DB885D04}" dt="2024-12-02T04:35:21.009" v="986" actId="20577"/>
        <pc:sldMkLst>
          <pc:docMk/>
          <pc:sldMk cId="1098633557" sldId="324"/>
        </pc:sldMkLst>
        <pc:spChg chg="add mod">
          <ac:chgData name="Nathan Mark Bastidas" userId="6f21cb19-03a3-4fcc-9b51-d1c95242a8f0" providerId="ADAL" clId="{B53FC4CD-B22E-4FF0-ADDC-7F99DB885D04}" dt="2024-12-02T04:20:27.904" v="894" actId="20577"/>
          <ac:spMkLst>
            <pc:docMk/>
            <pc:sldMk cId="1098633557" sldId="324"/>
            <ac:spMk id="2" creationId="{290716A7-1365-D8BA-C227-5F631702EC45}"/>
          </ac:spMkLst>
        </pc:spChg>
        <pc:spChg chg="mod">
          <ac:chgData name="Nathan Mark Bastidas" userId="6f21cb19-03a3-4fcc-9b51-d1c95242a8f0" providerId="ADAL" clId="{B53FC4CD-B22E-4FF0-ADDC-7F99DB885D04}" dt="2024-12-02T04:35:21.009" v="986" actId="20577"/>
          <ac:spMkLst>
            <pc:docMk/>
            <pc:sldMk cId="1098633557" sldId="324"/>
            <ac:spMk id="4" creationId="{207D24E1-BF8A-31AB-37E7-B78C2D0E3BCD}"/>
          </ac:spMkLst>
        </pc:spChg>
        <pc:picChg chg="add mod modCrop">
          <ac:chgData name="Nathan Mark Bastidas" userId="6f21cb19-03a3-4fcc-9b51-d1c95242a8f0" providerId="ADAL" clId="{B53FC4CD-B22E-4FF0-ADDC-7F99DB885D04}" dt="2024-12-01T04:46:26.897" v="500" actId="1582"/>
          <ac:picMkLst>
            <pc:docMk/>
            <pc:sldMk cId="1098633557" sldId="324"/>
            <ac:picMk id="6" creationId="{6B671B44-33F6-70EB-90BA-BC41174DAF72}"/>
          </ac:picMkLst>
        </pc:picChg>
      </pc:sldChg>
      <pc:sldChg chg="modSp mod">
        <pc:chgData name="Nathan Mark Bastidas" userId="6f21cb19-03a3-4fcc-9b51-d1c95242a8f0" providerId="ADAL" clId="{B53FC4CD-B22E-4FF0-ADDC-7F99DB885D04}" dt="2024-12-02T04:20:24.133" v="890" actId="20577"/>
        <pc:sldMkLst>
          <pc:docMk/>
          <pc:sldMk cId="1792499997" sldId="325"/>
        </pc:sldMkLst>
        <pc:spChg chg="mod">
          <ac:chgData name="Nathan Mark Bastidas" userId="6f21cb19-03a3-4fcc-9b51-d1c95242a8f0" providerId="ADAL" clId="{B53FC4CD-B22E-4FF0-ADDC-7F99DB885D04}" dt="2024-12-02T04:20:24.133" v="890" actId="20577"/>
          <ac:spMkLst>
            <pc:docMk/>
            <pc:sldMk cId="1792499997" sldId="325"/>
            <ac:spMk id="4" creationId="{C9D73206-238F-3F59-2A17-EB170FDCA6B9}"/>
          </ac:spMkLst>
        </pc:spChg>
      </pc:sldChg>
      <pc:sldChg chg="addSp delSp modSp add del mod">
        <pc:chgData name="Nathan Mark Bastidas" userId="6f21cb19-03a3-4fcc-9b51-d1c95242a8f0" providerId="ADAL" clId="{B53FC4CD-B22E-4FF0-ADDC-7F99DB885D04}" dt="2024-12-02T04:29:07.277" v="980" actId="20577"/>
        <pc:sldMkLst>
          <pc:docMk/>
          <pc:sldMk cId="176341325" sldId="326"/>
        </pc:sldMkLst>
        <pc:spChg chg="mod">
          <ac:chgData name="Nathan Mark Bastidas" userId="6f21cb19-03a3-4fcc-9b51-d1c95242a8f0" providerId="ADAL" clId="{B53FC4CD-B22E-4FF0-ADDC-7F99DB885D04}" dt="2024-12-02T04:28:22.717" v="925" actId="20577"/>
          <ac:spMkLst>
            <pc:docMk/>
            <pc:sldMk cId="176341325" sldId="326"/>
            <ac:spMk id="3" creationId="{3C899AA5-BC9F-577A-D83D-13A5FBA52BFE}"/>
          </ac:spMkLst>
        </pc:spChg>
        <pc:spChg chg="mod">
          <ac:chgData name="Nathan Mark Bastidas" userId="6f21cb19-03a3-4fcc-9b51-d1c95242a8f0" providerId="ADAL" clId="{B53FC4CD-B22E-4FF0-ADDC-7F99DB885D04}" dt="2024-12-02T04:20:03.924" v="885" actId="20577"/>
          <ac:spMkLst>
            <pc:docMk/>
            <pc:sldMk cId="176341325" sldId="326"/>
            <ac:spMk id="4" creationId="{35DE68D5-D2C0-9081-FCE8-8C8C44F6DB5A}"/>
          </ac:spMkLst>
        </pc:spChg>
        <pc:spChg chg="mod">
          <ac:chgData name="Nathan Mark Bastidas" userId="6f21cb19-03a3-4fcc-9b51-d1c95242a8f0" providerId="ADAL" clId="{B53FC4CD-B22E-4FF0-ADDC-7F99DB885D04}" dt="2024-12-02T04:28:35.115" v="948" actId="1076"/>
          <ac:spMkLst>
            <pc:docMk/>
            <pc:sldMk cId="176341325" sldId="326"/>
            <ac:spMk id="5" creationId="{479BD7C9-FC27-8EF9-51D1-8315CC19802D}"/>
          </ac:spMkLst>
        </pc:spChg>
        <pc:spChg chg="add del mod">
          <ac:chgData name="Nathan Mark Bastidas" userId="6f21cb19-03a3-4fcc-9b51-d1c95242a8f0" providerId="ADAL" clId="{B53FC4CD-B22E-4FF0-ADDC-7F99DB885D04}" dt="2024-12-02T04:29:07.277" v="980" actId="20577"/>
          <ac:spMkLst>
            <pc:docMk/>
            <pc:sldMk cId="176341325" sldId="326"/>
            <ac:spMk id="6" creationId="{ACE60CED-AB4E-66EC-9863-F2ABCB8478E0}"/>
          </ac:spMkLst>
        </pc:spChg>
        <pc:picChg chg="add del mod modCrop">
          <ac:chgData name="Nathan Mark Bastidas" userId="6f21cb19-03a3-4fcc-9b51-d1c95242a8f0" providerId="ADAL" clId="{B53FC4CD-B22E-4FF0-ADDC-7F99DB885D04}" dt="2024-12-02T04:26:35.617" v="898" actId="478"/>
          <ac:picMkLst>
            <pc:docMk/>
            <pc:sldMk cId="176341325" sldId="326"/>
            <ac:picMk id="7" creationId="{79BAE67F-C84E-929F-3CFC-198EC539CB90}"/>
          </ac:picMkLst>
        </pc:picChg>
        <pc:picChg chg="add mod">
          <ac:chgData name="Nathan Mark Bastidas" userId="6f21cb19-03a3-4fcc-9b51-d1c95242a8f0" providerId="ADAL" clId="{B53FC4CD-B22E-4FF0-ADDC-7F99DB885D04}" dt="2024-12-02T04:28:25.303" v="933" actId="1076"/>
          <ac:picMkLst>
            <pc:docMk/>
            <pc:sldMk cId="176341325" sldId="326"/>
            <ac:picMk id="3074" creationId="{9B2B661D-A7D3-B055-1ED3-02CAF0F6079E}"/>
          </ac:picMkLst>
        </pc:picChg>
      </pc:sldChg>
      <pc:sldChg chg="modSp add mod">
        <pc:chgData name="Nathan Mark Bastidas" userId="6f21cb19-03a3-4fcc-9b51-d1c95242a8f0" providerId="ADAL" clId="{B53FC4CD-B22E-4FF0-ADDC-7F99DB885D04}" dt="2024-12-02T05:01:17.024" v="1089" actId="1076"/>
        <pc:sldMkLst>
          <pc:docMk/>
          <pc:sldMk cId="1828831722" sldId="327"/>
        </pc:sldMkLst>
        <pc:spChg chg="mod">
          <ac:chgData name="Nathan Mark Bastidas" userId="6f21cb19-03a3-4fcc-9b51-d1c95242a8f0" providerId="ADAL" clId="{B53FC4CD-B22E-4FF0-ADDC-7F99DB885D04}" dt="2024-12-02T04:20:11.826" v="887" actId="20577"/>
          <ac:spMkLst>
            <pc:docMk/>
            <pc:sldMk cId="1828831722" sldId="327"/>
            <ac:spMk id="2" creationId="{EB5733FB-B860-EF6A-9E68-A57804597041}"/>
          </ac:spMkLst>
        </pc:spChg>
        <pc:spChg chg="mod">
          <ac:chgData name="Nathan Mark Bastidas" userId="6f21cb19-03a3-4fcc-9b51-d1c95242a8f0" providerId="ADAL" clId="{B53FC4CD-B22E-4FF0-ADDC-7F99DB885D04}" dt="2024-12-02T05:01:17.024" v="1089" actId="1076"/>
          <ac:spMkLst>
            <pc:docMk/>
            <pc:sldMk cId="1828831722" sldId="327"/>
            <ac:spMk id="8" creationId="{0E13D8FC-B4C5-4F14-B851-D5EE711B8C77}"/>
          </ac:spMkLst>
        </pc:spChg>
      </pc:sldChg>
    </pc:docChg>
  </pc:docChgLst>
  <pc:docChgLst>
    <pc:chgData name="Cassina Saidhbhin Olson" userId="S::clo235@nau.edu::d292d31d-2532-4ae1-96f3-016add4d0f00" providerId="AD" clId="Web-{BD0ADA6D-07BF-42A8-8B56-4D652108CC56}"/>
    <pc:docChg chg="addSld modSld">
      <pc:chgData name="Cassina Saidhbhin Olson" userId="S::clo235@nau.edu::d292d31d-2532-4ae1-96f3-016add4d0f00" providerId="AD" clId="Web-{BD0ADA6D-07BF-42A8-8B56-4D652108CC56}" dt="2024-02-05T00:56:36.963" v="242" actId="14100"/>
      <pc:docMkLst>
        <pc:docMk/>
      </pc:docMkLst>
      <pc:sldChg chg="addSp delSp modSp">
        <pc:chgData name="Cassina Saidhbhin Olson" userId="S::clo235@nau.edu::d292d31d-2532-4ae1-96f3-016add4d0f00" providerId="AD" clId="Web-{BD0ADA6D-07BF-42A8-8B56-4D652108CC56}" dt="2024-02-05T00:50:25.313" v="57" actId="14100"/>
        <pc:sldMkLst>
          <pc:docMk/>
          <pc:sldMk cId="1299145845" sldId="258"/>
        </pc:sldMkLst>
      </pc:sldChg>
      <pc:sldChg chg="addSp delSp modSp add replId">
        <pc:chgData name="Cassina Saidhbhin Olson" userId="S::clo235@nau.edu::d292d31d-2532-4ae1-96f3-016add4d0f00" providerId="AD" clId="Web-{BD0ADA6D-07BF-42A8-8B56-4D652108CC56}" dt="2024-02-05T00:56:36.963" v="242" actId="14100"/>
        <pc:sldMkLst>
          <pc:docMk/>
          <pc:sldMk cId="1807464293" sldId="272"/>
        </pc:sldMkLst>
      </pc:sldChg>
    </pc:docChg>
  </pc:docChgLst>
  <pc:docChgLst>
    <pc:chgData name="Shilo Alexis Bailey" userId="S::sab446@nau.edu::db7b177b-d84a-460d-a0a8-25395bb8fc6b" providerId="AD" clId="Web-{CCAF85CB-1F75-6DCA-57A7-358DBBBDAF4A}"/>
    <pc:docChg chg="modSld">
      <pc:chgData name="Shilo Alexis Bailey" userId="S::sab446@nau.edu::db7b177b-d84a-460d-a0a8-25395bb8fc6b" providerId="AD" clId="Web-{CCAF85CB-1F75-6DCA-57A7-358DBBBDAF4A}" dt="2024-02-05T06:21:23.787" v="385"/>
      <pc:docMkLst>
        <pc:docMk/>
      </pc:docMkLst>
      <pc:sldChg chg="addSp delSp modSp">
        <pc:chgData name="Shilo Alexis Bailey" userId="S::sab446@nau.edu::db7b177b-d84a-460d-a0a8-25395bb8fc6b" providerId="AD" clId="Web-{CCAF85CB-1F75-6DCA-57A7-358DBBBDAF4A}" dt="2024-02-05T06:19:43.174" v="333" actId="14100"/>
        <pc:sldMkLst>
          <pc:docMk/>
          <pc:sldMk cId="705617999" sldId="260"/>
        </pc:sldMkLst>
      </pc:sldChg>
      <pc:sldChg chg="modSp">
        <pc:chgData name="Shilo Alexis Bailey" userId="S::sab446@nau.edu::db7b177b-d84a-460d-a0a8-25395bb8fc6b" providerId="AD" clId="Web-{CCAF85CB-1F75-6DCA-57A7-358DBBBDAF4A}" dt="2024-02-05T06:21:23.787" v="385"/>
        <pc:sldMkLst>
          <pc:docMk/>
          <pc:sldMk cId="624808208" sldId="261"/>
        </pc:sldMkLst>
      </pc:sldChg>
    </pc:docChg>
  </pc:docChgLst>
  <pc:docChgLst>
    <pc:chgData name="Shilo Alexis Bailey" userId="S::sab446@nau.edu::db7b177b-d84a-460d-a0a8-25395bb8fc6b" providerId="AD" clId="Web-{E8F6EED7-E077-7011-F23C-5DEF0A07C751}"/>
    <pc:docChg chg="modSld">
      <pc:chgData name="Shilo Alexis Bailey" userId="S::sab446@nau.edu::db7b177b-d84a-460d-a0a8-25395bb8fc6b" providerId="AD" clId="Web-{E8F6EED7-E077-7011-F23C-5DEF0A07C751}" dt="2024-09-26T21:39:28.221" v="108" actId="1076"/>
      <pc:docMkLst>
        <pc:docMk/>
      </pc:docMkLst>
      <pc:sldChg chg="modSp">
        <pc:chgData name="Shilo Alexis Bailey" userId="S::sab446@nau.edu::db7b177b-d84a-460d-a0a8-25395bb8fc6b" providerId="AD" clId="Web-{E8F6EED7-E077-7011-F23C-5DEF0A07C751}" dt="2024-09-26T21:37:53.730" v="56" actId="20577"/>
        <pc:sldMkLst>
          <pc:docMk/>
          <pc:sldMk cId="1033442859" sldId="275"/>
        </pc:sldMkLst>
      </pc:sldChg>
      <pc:sldChg chg="addSp delSp modSp">
        <pc:chgData name="Shilo Alexis Bailey" userId="S::sab446@nau.edu::db7b177b-d84a-460d-a0a8-25395bb8fc6b" providerId="AD" clId="Web-{E8F6EED7-E077-7011-F23C-5DEF0A07C751}" dt="2024-09-26T21:39:28.221" v="108" actId="1076"/>
        <pc:sldMkLst>
          <pc:docMk/>
          <pc:sldMk cId="4267887310" sldId="303"/>
        </pc:sldMkLst>
      </pc:sldChg>
      <pc:sldChg chg="modSp">
        <pc:chgData name="Shilo Alexis Bailey" userId="S::sab446@nau.edu::db7b177b-d84a-460d-a0a8-25395bb8fc6b" providerId="AD" clId="Web-{E8F6EED7-E077-7011-F23C-5DEF0A07C751}" dt="2024-09-26T21:37:36.416" v="51" actId="20577"/>
        <pc:sldMkLst>
          <pc:docMk/>
          <pc:sldMk cId="4267235246" sldId="304"/>
        </pc:sldMkLst>
      </pc:sldChg>
      <pc:sldChg chg="modSp">
        <pc:chgData name="Shilo Alexis Bailey" userId="S::sab446@nau.edu::db7b177b-d84a-460d-a0a8-25395bb8fc6b" providerId="AD" clId="Web-{E8F6EED7-E077-7011-F23C-5DEF0A07C751}" dt="2024-09-26T21:37:45.245" v="54" actId="20577"/>
        <pc:sldMkLst>
          <pc:docMk/>
          <pc:sldMk cId="923332323" sldId="305"/>
        </pc:sldMkLst>
      </pc:sldChg>
      <pc:sldChg chg="modSp">
        <pc:chgData name="Shilo Alexis Bailey" userId="S::sab446@nau.edu::db7b177b-d84a-460d-a0a8-25395bb8fc6b" providerId="AD" clId="Web-{E8F6EED7-E077-7011-F23C-5DEF0A07C751}" dt="2024-09-26T21:37:49.261" v="55" actId="20577"/>
        <pc:sldMkLst>
          <pc:docMk/>
          <pc:sldMk cId="735538365" sldId="306"/>
        </pc:sldMkLst>
      </pc:sldChg>
      <pc:sldChg chg="modSp">
        <pc:chgData name="Shilo Alexis Bailey" userId="S::sab446@nau.edu::db7b177b-d84a-460d-a0a8-25395bb8fc6b" providerId="AD" clId="Web-{E8F6EED7-E077-7011-F23C-5DEF0A07C751}" dt="2024-09-26T21:37:59.403" v="57" actId="20577"/>
        <pc:sldMkLst>
          <pc:docMk/>
          <pc:sldMk cId="316306517" sldId="307"/>
        </pc:sldMkLst>
      </pc:sldChg>
    </pc:docChg>
  </pc:docChgLst>
  <pc:docChgLst>
    <pc:chgData name="Shilo Alexis Bailey" userId="S::sab446@nau.edu::db7b177b-d84a-460d-a0a8-25395bb8fc6b" providerId="AD" clId="Web-{13C547CE-866F-915D-1C2B-07AE3FF03519}"/>
    <pc:docChg chg="modSld">
      <pc:chgData name="Shilo Alexis Bailey" userId="S::sab446@nau.edu::db7b177b-d84a-460d-a0a8-25395bb8fc6b" providerId="AD" clId="Web-{13C547CE-866F-915D-1C2B-07AE3FF03519}" dt="2024-02-06T00:00:50.214" v="103" actId="20577"/>
      <pc:docMkLst>
        <pc:docMk/>
      </pc:docMkLst>
      <pc:sldChg chg="modSp">
        <pc:chgData name="Shilo Alexis Bailey" userId="S::sab446@nau.edu::db7b177b-d84a-460d-a0a8-25395bb8fc6b" providerId="AD" clId="Web-{13C547CE-866F-915D-1C2B-07AE3FF03519}" dt="2024-02-06T00:00:28.134" v="94" actId="20577"/>
        <pc:sldMkLst>
          <pc:docMk/>
          <pc:sldMk cId="705617999" sldId="260"/>
        </pc:sldMkLst>
      </pc:sldChg>
      <pc:sldChg chg="modSp">
        <pc:chgData name="Shilo Alexis Bailey" userId="S::sab446@nau.edu::db7b177b-d84a-460d-a0a8-25395bb8fc6b" providerId="AD" clId="Web-{13C547CE-866F-915D-1C2B-07AE3FF03519}" dt="2024-02-05T23:38:24.767" v="13" actId="1076"/>
        <pc:sldMkLst>
          <pc:docMk/>
          <pc:sldMk cId="624808208" sldId="261"/>
        </pc:sldMkLst>
      </pc:sldChg>
      <pc:sldChg chg="modSp">
        <pc:chgData name="Shilo Alexis Bailey" userId="S::sab446@nau.edu::db7b177b-d84a-460d-a0a8-25395bb8fc6b" providerId="AD" clId="Web-{13C547CE-866F-915D-1C2B-07AE3FF03519}" dt="2024-02-05T23:59:21.098" v="56" actId="20577"/>
        <pc:sldMkLst>
          <pc:docMk/>
          <pc:sldMk cId="1075100621" sldId="264"/>
        </pc:sldMkLst>
      </pc:sldChg>
      <pc:sldChg chg="modSp">
        <pc:chgData name="Shilo Alexis Bailey" userId="S::sab446@nau.edu::db7b177b-d84a-460d-a0a8-25395bb8fc6b" providerId="AD" clId="Web-{13C547CE-866F-915D-1C2B-07AE3FF03519}" dt="2024-02-05T23:59:56.367" v="70" actId="20577"/>
        <pc:sldMkLst>
          <pc:docMk/>
          <pc:sldMk cId="2540236225" sldId="270"/>
        </pc:sldMkLst>
      </pc:sldChg>
      <pc:sldChg chg="modSp">
        <pc:chgData name="Shilo Alexis Bailey" userId="S::sab446@nau.edu::db7b177b-d84a-460d-a0a8-25395bb8fc6b" providerId="AD" clId="Web-{13C547CE-866F-915D-1C2B-07AE3FF03519}" dt="2024-02-06T00:00:05.117" v="78" actId="20577"/>
        <pc:sldMkLst>
          <pc:docMk/>
          <pc:sldMk cId="2221150300" sldId="271"/>
        </pc:sldMkLst>
      </pc:sldChg>
      <pc:sldChg chg="modSp">
        <pc:chgData name="Shilo Alexis Bailey" userId="S::sab446@nau.edu::db7b177b-d84a-460d-a0a8-25395bb8fc6b" providerId="AD" clId="Web-{13C547CE-866F-915D-1C2B-07AE3FF03519}" dt="2024-02-06T00:00:50.214" v="103" actId="20577"/>
        <pc:sldMkLst>
          <pc:docMk/>
          <pc:sldMk cId="1575372416" sldId="273"/>
        </pc:sldMkLst>
      </pc:sldChg>
    </pc:docChg>
  </pc:docChgLst>
  <pc:docChgLst>
    <pc:chgData name="Nathan Mark Bastidas" userId="S::nmb325@nau.edu::6f21cb19-03a3-4fcc-9b51-d1c95242a8f0" providerId="AD" clId="Web-{3070E81A-9577-4BC1-9DD6-103105B95A52}"/>
    <pc:docChg chg="modSld">
      <pc:chgData name="Nathan Mark Bastidas" userId="S::nmb325@nau.edu::6f21cb19-03a3-4fcc-9b51-d1c95242a8f0" providerId="AD" clId="Web-{3070E81A-9577-4BC1-9DD6-103105B95A52}" dt="2024-02-26T02:38:27.988" v="12" actId="20577"/>
      <pc:docMkLst>
        <pc:docMk/>
      </pc:docMkLst>
      <pc:sldChg chg="modSp">
        <pc:chgData name="Nathan Mark Bastidas" userId="S::nmb325@nau.edu::6f21cb19-03a3-4fcc-9b51-d1c95242a8f0" providerId="AD" clId="Web-{3070E81A-9577-4BC1-9DD6-103105B95A52}" dt="2024-02-26T02:38:27.988" v="12" actId="20577"/>
        <pc:sldMkLst>
          <pc:docMk/>
          <pc:sldMk cId="319076914" sldId="289"/>
        </pc:sldMkLst>
      </pc:sldChg>
    </pc:docChg>
  </pc:docChgLst>
  <pc:docChgLst>
    <pc:chgData name="Nathan Mark Bastidas" userId="S::nmb325@nau.edu::6f21cb19-03a3-4fcc-9b51-d1c95242a8f0" providerId="AD" clId="Web-{BF264245-4C01-4B75-988F-EA8F4E3A5C57}"/>
    <pc:docChg chg="modSld">
      <pc:chgData name="Nathan Mark Bastidas" userId="S::nmb325@nau.edu::6f21cb19-03a3-4fcc-9b51-d1c95242a8f0" providerId="AD" clId="Web-{BF264245-4C01-4B75-988F-EA8F4E3A5C57}" dt="2024-04-01T21:03:58.249" v="897"/>
      <pc:docMkLst>
        <pc:docMk/>
      </pc:docMkLst>
      <pc:sldChg chg="modSp">
        <pc:chgData name="Nathan Mark Bastidas" userId="S::nmb325@nau.edu::6f21cb19-03a3-4fcc-9b51-d1c95242a8f0" providerId="AD" clId="Web-{BF264245-4C01-4B75-988F-EA8F4E3A5C57}" dt="2024-04-01T21:03:58.249" v="897"/>
        <pc:sldMkLst>
          <pc:docMk/>
          <pc:sldMk cId="3309458233" sldId="294"/>
        </pc:sldMkLst>
      </pc:sldChg>
    </pc:docChg>
  </pc:docChgLst>
  <pc:docChgLst>
    <pc:chgData name="Cassina Saidhbhin Olson" userId="S::clo235@nau.edu::d292d31d-2532-4ae1-96f3-016add4d0f00" providerId="AD" clId="Web-{781371FB-17BF-43CB-A32B-901224C2719F}"/>
    <pc:docChg chg="modSld">
      <pc:chgData name="Cassina Saidhbhin Olson" userId="S::clo235@nau.edu::d292d31d-2532-4ae1-96f3-016add4d0f00" providerId="AD" clId="Web-{781371FB-17BF-43CB-A32B-901224C2719F}" dt="2024-02-05T22:29:45.158" v="738" actId="20577"/>
      <pc:docMkLst>
        <pc:docMk/>
      </pc:docMkLst>
      <pc:sldChg chg="modSp">
        <pc:chgData name="Cassina Saidhbhin Olson" userId="S::clo235@nau.edu::d292d31d-2532-4ae1-96f3-016add4d0f00" providerId="AD" clId="Web-{781371FB-17BF-43CB-A32B-901224C2719F}" dt="2024-02-05T22:29:45.158" v="738" actId="20577"/>
        <pc:sldMkLst>
          <pc:docMk/>
          <pc:sldMk cId="2540236225" sldId="270"/>
        </pc:sldMkLst>
      </pc:sldChg>
      <pc:sldChg chg="addSp delSp modSp mod modClrScheme chgLayout">
        <pc:chgData name="Cassina Saidhbhin Olson" userId="S::clo235@nau.edu::d292d31d-2532-4ae1-96f3-016add4d0f00" providerId="AD" clId="Web-{781371FB-17BF-43CB-A32B-901224C2719F}" dt="2024-02-05T17:20:33.609" v="718" actId="20577"/>
        <pc:sldMkLst>
          <pc:docMk/>
          <pc:sldMk cId="1575372416" sldId="273"/>
        </pc:sldMkLst>
      </pc:sldChg>
      <pc:sldChg chg="addSp delSp modSp">
        <pc:chgData name="Cassina Saidhbhin Olson" userId="S::clo235@nau.edu::d292d31d-2532-4ae1-96f3-016add4d0f00" providerId="AD" clId="Web-{781371FB-17BF-43CB-A32B-901224C2719F}" dt="2024-02-05T17:01:45.843" v="551"/>
        <pc:sldMkLst>
          <pc:docMk/>
          <pc:sldMk cId="2361906400" sldId="274"/>
        </pc:sldMkLst>
      </pc:sldChg>
    </pc:docChg>
  </pc:docChgLst>
  <pc:docChgLst>
    <pc:chgData name="Nathan Mark Bastidas" userId="S::nmb325@nau.edu::6f21cb19-03a3-4fcc-9b51-d1c95242a8f0" providerId="AD" clId="Web-{B3B27295-4C50-474F-AC47-EDF9EC9406F6}"/>
    <pc:docChg chg="delSld modSld">
      <pc:chgData name="Nathan Mark Bastidas" userId="S::nmb325@nau.edu::6f21cb19-03a3-4fcc-9b51-d1c95242a8f0" providerId="AD" clId="Web-{B3B27295-4C50-474F-AC47-EDF9EC9406F6}" dt="2024-03-31T02:13:35.538" v="346"/>
      <pc:docMkLst>
        <pc:docMk/>
      </pc:docMkLst>
      <pc:sldChg chg="modSp del">
        <pc:chgData name="Nathan Mark Bastidas" userId="S::nmb325@nau.edu::6f21cb19-03a3-4fcc-9b51-d1c95242a8f0" providerId="AD" clId="Web-{B3B27295-4C50-474F-AC47-EDF9EC9406F6}" dt="2024-03-31T02:06:54.991" v="11"/>
        <pc:sldMkLst>
          <pc:docMk/>
          <pc:sldMk cId="1299145845" sldId="258"/>
        </pc:sldMkLst>
      </pc:sldChg>
      <pc:sldChg chg="delSp modSp">
        <pc:chgData name="Nathan Mark Bastidas" userId="S::nmb325@nau.edu::6f21cb19-03a3-4fcc-9b51-d1c95242a8f0" providerId="AD" clId="Web-{B3B27295-4C50-474F-AC47-EDF9EC9406F6}" dt="2024-03-31T02:06:44.584" v="6" actId="20577"/>
        <pc:sldMkLst>
          <pc:docMk/>
          <pc:sldMk cId="1262123669" sldId="283"/>
        </pc:sldMkLst>
      </pc:sldChg>
      <pc:sldChg chg="modSp">
        <pc:chgData name="Nathan Mark Bastidas" userId="S::nmb325@nau.edu::6f21cb19-03a3-4fcc-9b51-d1c95242a8f0" providerId="AD" clId="Web-{B3B27295-4C50-474F-AC47-EDF9EC9406F6}" dt="2024-03-31T02:07:00.163" v="12" actId="20577"/>
        <pc:sldMkLst>
          <pc:docMk/>
          <pc:sldMk cId="2546272391" sldId="292"/>
        </pc:sldMkLst>
      </pc:sldChg>
      <pc:sldChg chg="modSp">
        <pc:chgData name="Nathan Mark Bastidas" userId="S::nmb325@nau.edu::6f21cb19-03a3-4fcc-9b51-d1c95242a8f0" providerId="AD" clId="Web-{B3B27295-4C50-474F-AC47-EDF9EC9406F6}" dt="2024-03-31T02:09:58.780" v="317" actId="1076"/>
        <pc:sldMkLst>
          <pc:docMk/>
          <pc:sldMk cId="3538695644" sldId="293"/>
        </pc:sldMkLst>
      </pc:sldChg>
      <pc:sldChg chg="addSp delSp modSp">
        <pc:chgData name="Nathan Mark Bastidas" userId="S::nmb325@nau.edu::6f21cb19-03a3-4fcc-9b51-d1c95242a8f0" providerId="AD" clId="Web-{B3B27295-4C50-474F-AC47-EDF9EC9406F6}" dt="2024-03-31T02:13:35.538" v="346"/>
        <pc:sldMkLst>
          <pc:docMk/>
          <pc:sldMk cId="3309458233" sldId="294"/>
        </pc:sldMkLst>
      </pc:sldChg>
    </pc:docChg>
  </pc:docChgLst>
  <pc:docChgLst>
    <pc:chgData name="Nathan Mark Bastidas" userId="S::nmb325@nau.edu::6f21cb19-03a3-4fcc-9b51-d1c95242a8f0" providerId="AD" clId="Web-{65D88F1A-DFDF-4E05-885E-A9735553756F}"/>
    <pc:docChg chg="modSld">
      <pc:chgData name="Nathan Mark Bastidas" userId="S::nmb325@nau.edu::6f21cb19-03a3-4fcc-9b51-d1c95242a8f0" providerId="AD" clId="Web-{65D88F1A-DFDF-4E05-885E-A9735553756F}" dt="2024-03-31T02:05:54.841" v="3" actId="1076"/>
      <pc:docMkLst>
        <pc:docMk/>
      </pc:docMkLst>
      <pc:sldChg chg="addSp modSp">
        <pc:chgData name="Nathan Mark Bastidas" userId="S::nmb325@nau.edu::6f21cb19-03a3-4fcc-9b51-d1c95242a8f0" providerId="AD" clId="Web-{65D88F1A-DFDF-4E05-885E-A9735553756F}" dt="2024-03-31T02:05:54.841" v="3" actId="1076"/>
        <pc:sldMkLst>
          <pc:docMk/>
          <pc:sldMk cId="1262123669"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0079D-FD04-4BE1-9F13-8E86D19C3120}"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4022-921B-4A40-B77A-8D40F6914DB9}" type="slidenum">
              <a:rPr lang="en-US" smtClean="0"/>
              <a:t>‹#›</a:t>
            </a:fld>
            <a:endParaRPr lang="en-US"/>
          </a:p>
        </p:txBody>
      </p:sp>
    </p:spTree>
    <p:extLst>
      <p:ext uri="{BB962C8B-B14F-4D97-AF65-F5344CB8AC3E}">
        <p14:creationId xmlns:p14="http://schemas.microsoft.com/office/powerpoint/2010/main" val="404131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74022-921B-4A40-B77A-8D40F6914DB9}" type="slidenum">
              <a:rPr lang="en-US" smtClean="0"/>
              <a:t>11</a:t>
            </a:fld>
            <a:endParaRPr lang="en-US"/>
          </a:p>
        </p:txBody>
      </p:sp>
    </p:spTree>
    <p:extLst>
      <p:ext uri="{BB962C8B-B14F-4D97-AF65-F5344CB8AC3E}">
        <p14:creationId xmlns:p14="http://schemas.microsoft.com/office/powerpoint/2010/main" val="660734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D58AA-EB78-7A4A-AA34-C0122A6D8EF0}"/>
              </a:ext>
            </a:extLst>
          </p:cNvPr>
          <p:cNvSpPr/>
          <p:nvPr userDrawn="1"/>
        </p:nvSpPr>
        <p:spPr>
          <a:xfrm>
            <a:off x="-101204" y="-55564"/>
            <a:ext cx="12345591" cy="7122319"/>
          </a:xfrm>
          <a:prstGeom prst="rect">
            <a:avLst/>
          </a:prstGeom>
          <a:solidFill>
            <a:srgbClr val="18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3466"/>
              </a:highlight>
            </a:endParaRPr>
          </a:p>
        </p:txBody>
      </p:sp>
      <p:sp>
        <p:nvSpPr>
          <p:cNvPr id="2" name="Title 1"/>
          <p:cNvSpPr>
            <a:spLocks noGrp="1"/>
          </p:cNvSpPr>
          <p:nvPr>
            <p:ph type="ctrTitle" hasCustomPrompt="1"/>
          </p:nvPr>
        </p:nvSpPr>
        <p:spPr>
          <a:xfrm>
            <a:off x="1523999" y="1563290"/>
            <a:ext cx="9144000" cy="1835150"/>
          </a:xfrm>
        </p:spPr>
        <p:txBody>
          <a:bodyPr anchor="t" anchorCtr="0"/>
          <a:lstStyle>
            <a:lvl1pPr algn="ctr">
              <a:defRPr sz="6000" b="1">
                <a:solidFill>
                  <a:srgbClr val="F8B700"/>
                </a:solidFill>
                <a:latin typeface="Arial" panose="020B0604020202020204" pitchFamily="34" charset="0"/>
                <a:cs typeface="Arial" panose="020B0604020202020204" pitchFamily="34" charset="0"/>
              </a:defRPr>
            </a:lvl1pPr>
          </a:lstStyle>
          <a:p>
            <a:r>
              <a:rPr lang="en-US"/>
              <a:t>HEADER</a:t>
            </a:r>
          </a:p>
        </p:txBody>
      </p:sp>
      <p:sp>
        <p:nvSpPr>
          <p:cNvPr id="3" name="Subtitle 2"/>
          <p:cNvSpPr>
            <a:spLocks noGrp="1"/>
          </p:cNvSpPr>
          <p:nvPr>
            <p:ph type="subTitle" idx="1" hasCustomPrompt="1"/>
          </p:nvPr>
        </p:nvSpPr>
        <p:spPr>
          <a:xfrm>
            <a:off x="1523999" y="3410347"/>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endParaRPr lang="en-US"/>
          </a:p>
        </p:txBody>
      </p:sp>
      <p:pic>
        <p:nvPicPr>
          <p:cNvPr id="7" name="Picture 6">
            <a:extLst>
              <a:ext uri="{FF2B5EF4-FFF2-40B4-BE49-F238E27FC236}">
                <a16:creationId xmlns:a16="http://schemas.microsoft.com/office/drawing/2014/main" id="{E52CAF0F-C2A0-6040-8FE1-E6BCB779B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EEAE2518-40DD-564C-9620-AEF456CF03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802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EF1B7540-0581-5648-ACE8-9AAA3DC81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873C09CF-1956-034E-8141-A58186FD2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8" y="0"/>
            <a:ext cx="11353800" cy="393700"/>
          </a:xfrm>
          <a:prstGeom prst="rect">
            <a:avLst/>
          </a:prstGeom>
        </p:spPr>
      </p:pic>
    </p:spTree>
    <p:extLst>
      <p:ext uri="{BB962C8B-B14F-4D97-AF65-F5344CB8AC3E}">
        <p14:creationId xmlns:p14="http://schemas.microsoft.com/office/powerpoint/2010/main" val="292985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 up of a logo&#10;&#10;Description automatically generated">
            <a:extLst>
              <a:ext uri="{FF2B5EF4-FFF2-40B4-BE49-F238E27FC236}">
                <a16:creationId xmlns:a16="http://schemas.microsoft.com/office/drawing/2014/main" id="{141B2A74-2816-7F4F-81D1-3A7F516966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8200" y="365125"/>
            <a:ext cx="9667461" cy="97901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95060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0406"/>
            <a:ext cx="10515600" cy="2852737"/>
          </a:xfrm>
        </p:spPr>
        <p:txBody>
          <a:bodyPr anchor="t" anchorCtr="0"/>
          <a:lstStyle>
            <a:lvl1pPr>
              <a:defRPr sz="60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34301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a:extLst>
              <a:ext uri="{FF2B5EF4-FFF2-40B4-BE49-F238E27FC236}">
                <a16:creationId xmlns:a16="http://schemas.microsoft.com/office/drawing/2014/main" id="{7FE1812C-53FF-8542-A0C1-D61518344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F1BD08-DEC5-E045-8D33-E4DE184399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56656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4C54FA4-D324-2644-97E1-46597FF6AD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AE8DF8F-D3EB-304B-8F1F-AFAA1F5ECF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850" y="6464300"/>
            <a:ext cx="11353800" cy="393700"/>
          </a:xfrm>
          <a:prstGeom prst="rect">
            <a:avLst/>
          </a:prstGeom>
        </p:spPr>
      </p:pic>
    </p:spTree>
    <p:extLst>
      <p:ext uri="{BB962C8B-B14F-4D97-AF65-F5344CB8AC3E}">
        <p14:creationId xmlns:p14="http://schemas.microsoft.com/office/powerpoint/2010/main" val="132040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DBEA452-4C37-2A4C-A60D-04B290157C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9788" y="2635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5795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403474"/>
            <a:ext cx="5157787"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795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03474"/>
            <a:ext cx="5183188"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0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6151C51-513F-244F-8DFE-F822FB7D24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Chart Placeholder 7">
            <a:extLst>
              <a:ext uri="{FF2B5EF4-FFF2-40B4-BE49-F238E27FC236}">
                <a16:creationId xmlns:a16="http://schemas.microsoft.com/office/drawing/2014/main" id="{D8E345AA-D6A0-F84F-B7CE-51DC932BDDA0}"/>
              </a:ext>
            </a:extLst>
          </p:cNvPr>
          <p:cNvSpPr>
            <a:spLocks noGrp="1"/>
          </p:cNvSpPr>
          <p:nvPr>
            <p:ph type="chart" sz="quarter" idx="10"/>
          </p:nvPr>
        </p:nvSpPr>
        <p:spPr>
          <a:xfrm>
            <a:off x="838200" y="1673225"/>
            <a:ext cx="10515600" cy="4819650"/>
          </a:xfrm>
        </p:spPr>
        <p:txBody>
          <a:bodyPr/>
          <a:lstStyle/>
          <a:p>
            <a:endParaRPr lang="en-US"/>
          </a:p>
        </p:txBody>
      </p:sp>
    </p:spTree>
    <p:extLst>
      <p:ext uri="{BB962C8B-B14F-4D97-AF65-F5344CB8AC3E}">
        <p14:creationId xmlns:p14="http://schemas.microsoft.com/office/powerpoint/2010/main" val="313763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9DECEAD-AC18-5343-A96F-F2AA0E274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a:extLst>
              <a:ext uri="{FF2B5EF4-FFF2-40B4-BE49-F238E27FC236}">
                <a16:creationId xmlns:a16="http://schemas.microsoft.com/office/drawing/2014/main" id="{CD548632-27BE-C548-9919-5269670158A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754727A-0604-6C48-9EF4-09B741C2C5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7" name="Picture 6" descr="A close up of a sign&#10;&#10;Description automatically generated">
            <a:extLst>
              <a:ext uri="{FF2B5EF4-FFF2-40B4-BE49-F238E27FC236}">
                <a16:creationId xmlns:a16="http://schemas.microsoft.com/office/drawing/2014/main" id="{745203F1-3836-6C47-823F-36242DE683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398450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1465762" y="627866"/>
            <a:ext cx="4548529"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2"/>
          <p:cNvSpPr>
            <a:spLocks noGrp="1"/>
          </p:cNvSpPr>
          <p:nvPr>
            <p:ph type="body" idx="10"/>
          </p:nvPr>
        </p:nvSpPr>
        <p:spPr>
          <a:xfrm>
            <a:off x="6299724" y="635486"/>
            <a:ext cx="4546577"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30"/>
          <p:cNvSpPr>
            <a:spLocks noGrp="1"/>
          </p:cNvSpPr>
          <p:nvPr>
            <p:ph type="pic" sz="quarter" idx="11"/>
          </p:nvPr>
        </p:nvSpPr>
        <p:spPr>
          <a:xfrm>
            <a:off x="1465762" y="1566484"/>
            <a:ext cx="4548529" cy="3021397"/>
          </a:xfrm>
        </p:spPr>
        <p:txBody>
          <a:bodyPr/>
          <a:lstStyle/>
          <a:p>
            <a:r>
              <a:rPr lang="en-US"/>
              <a:t>Click icon to add picture</a:t>
            </a:r>
          </a:p>
        </p:txBody>
      </p:sp>
      <p:sp>
        <p:nvSpPr>
          <p:cNvPr id="32" name="Picture Placeholder 30"/>
          <p:cNvSpPr>
            <a:spLocks noGrp="1"/>
          </p:cNvSpPr>
          <p:nvPr>
            <p:ph type="pic" sz="quarter" idx="12"/>
          </p:nvPr>
        </p:nvSpPr>
        <p:spPr>
          <a:xfrm>
            <a:off x="6299723" y="1566484"/>
            <a:ext cx="4548529" cy="3021397"/>
          </a:xfrm>
        </p:spPr>
        <p:txBody>
          <a:bodyPr/>
          <a:lstStyle/>
          <a:p>
            <a:r>
              <a:rPr lang="en-US"/>
              <a:t>Click icon to add picture</a:t>
            </a:r>
          </a:p>
        </p:txBody>
      </p:sp>
      <p:sp>
        <p:nvSpPr>
          <p:cNvPr id="34" name="Picture Placeholder 33"/>
          <p:cNvSpPr>
            <a:spLocks noGrp="1"/>
          </p:cNvSpPr>
          <p:nvPr>
            <p:ph type="pic" sz="quarter" idx="13"/>
          </p:nvPr>
        </p:nvSpPr>
        <p:spPr>
          <a:xfrm>
            <a:off x="1465762" y="4702587"/>
            <a:ext cx="2208167" cy="1493837"/>
          </a:xfrm>
        </p:spPr>
        <p:txBody>
          <a:bodyPr/>
          <a:lstStyle/>
          <a:p>
            <a:r>
              <a:rPr lang="en-US"/>
              <a:t>Click icon to add picture</a:t>
            </a:r>
          </a:p>
        </p:txBody>
      </p:sp>
      <p:sp>
        <p:nvSpPr>
          <p:cNvPr id="36" name="Picture Placeholder 33"/>
          <p:cNvSpPr>
            <a:spLocks noGrp="1"/>
          </p:cNvSpPr>
          <p:nvPr>
            <p:ph type="pic" sz="quarter" idx="14"/>
          </p:nvPr>
        </p:nvSpPr>
        <p:spPr>
          <a:xfrm>
            <a:off x="3806124" y="4702587"/>
            <a:ext cx="2208167" cy="1493837"/>
          </a:xfrm>
        </p:spPr>
        <p:txBody>
          <a:bodyPr/>
          <a:lstStyle/>
          <a:p>
            <a:r>
              <a:rPr lang="en-US"/>
              <a:t>Click icon to add picture</a:t>
            </a:r>
          </a:p>
        </p:txBody>
      </p:sp>
      <p:sp>
        <p:nvSpPr>
          <p:cNvPr id="37" name="Picture Placeholder 33"/>
          <p:cNvSpPr>
            <a:spLocks noGrp="1"/>
          </p:cNvSpPr>
          <p:nvPr>
            <p:ph type="pic" sz="quarter" idx="15"/>
          </p:nvPr>
        </p:nvSpPr>
        <p:spPr>
          <a:xfrm>
            <a:off x="6297772" y="4702587"/>
            <a:ext cx="2208167" cy="1493837"/>
          </a:xfrm>
        </p:spPr>
        <p:txBody>
          <a:bodyPr/>
          <a:lstStyle/>
          <a:p>
            <a:r>
              <a:rPr lang="en-US"/>
              <a:t>Click icon to add picture</a:t>
            </a:r>
          </a:p>
        </p:txBody>
      </p:sp>
      <p:sp>
        <p:nvSpPr>
          <p:cNvPr id="38" name="Picture Placeholder 33"/>
          <p:cNvSpPr>
            <a:spLocks noGrp="1"/>
          </p:cNvSpPr>
          <p:nvPr>
            <p:ph type="pic" sz="quarter" idx="16"/>
          </p:nvPr>
        </p:nvSpPr>
        <p:spPr>
          <a:xfrm>
            <a:off x="8638134" y="4702587"/>
            <a:ext cx="2208167" cy="1493837"/>
          </a:xfrm>
        </p:spPr>
        <p:txBody>
          <a:bodyPr/>
          <a:lstStyle/>
          <a:p>
            <a:r>
              <a:rPr lang="en-US"/>
              <a:t>Click icon to add picture</a:t>
            </a:r>
          </a:p>
        </p:txBody>
      </p:sp>
      <p:pic>
        <p:nvPicPr>
          <p:cNvPr id="22" name="Picture 21">
            <a:extLst>
              <a:ext uri="{FF2B5EF4-FFF2-40B4-BE49-F238E27FC236}">
                <a16:creationId xmlns:a16="http://schemas.microsoft.com/office/drawing/2014/main" id="{4D61E93F-0B51-8A47-B1D4-0BE346EB8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D4B85887-6933-9C41-9EF1-116BEB1F4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spTree>
    <p:extLst>
      <p:ext uri="{BB962C8B-B14F-4D97-AF65-F5344CB8AC3E}">
        <p14:creationId xmlns:p14="http://schemas.microsoft.com/office/powerpoint/2010/main" val="12250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5183188" y="987425"/>
            <a:ext cx="6172200" cy="4967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973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descr="A close up of a logo&#10;&#10;Description automatically generated">
            <a:extLst>
              <a:ext uri="{FF2B5EF4-FFF2-40B4-BE49-F238E27FC236}">
                <a16:creationId xmlns:a16="http://schemas.microsoft.com/office/drawing/2014/main" id="{D7AB5277-A3E9-2A46-9BFD-861956ADE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pic>
        <p:nvPicPr>
          <p:cNvPr id="14" name="Picture 13">
            <a:extLst>
              <a:ext uri="{FF2B5EF4-FFF2-40B4-BE49-F238E27FC236}">
                <a16:creationId xmlns:a16="http://schemas.microsoft.com/office/drawing/2014/main" id="{553C02C7-1F70-F944-9841-D4C78F4F6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12" y="6464300"/>
            <a:ext cx="11353800" cy="393700"/>
          </a:xfrm>
          <a:prstGeom prst="rect">
            <a:avLst/>
          </a:prstGeom>
        </p:spPr>
      </p:pic>
    </p:spTree>
    <p:extLst>
      <p:ext uri="{BB962C8B-B14F-4D97-AF65-F5344CB8AC3E}">
        <p14:creationId xmlns:p14="http://schemas.microsoft.com/office/powerpoint/2010/main" val="36962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790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54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2" r:id="rId7"/>
    <p:sldLayoutId id="2147483658" r:id="rId8"/>
    <p:sldLayoutId id="2147483656" r:id="rId9"/>
    <p:sldLayoutId id="2147483657" r:id="rId10"/>
  </p:sldLayoutIdLst>
  <p:txStyles>
    <p:titleStyle>
      <a:lvl1pPr algn="ctr" defTabSz="914400" rtl="0" eaLnBrk="1" latinLnBrk="0" hangingPunct="1">
        <a:lnSpc>
          <a:spcPct val="90000"/>
        </a:lnSpc>
        <a:spcBef>
          <a:spcPct val="0"/>
        </a:spcBef>
        <a:buNone/>
        <a:defRPr sz="4400" b="1" kern="1200">
          <a:solidFill>
            <a:srgbClr val="F8B700"/>
          </a:solidFill>
          <a:latin typeface="Arial MT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nau0.sharepoint.com/:v:/r/sites/ME476CTrismusDevice/Shared%20Documents/General/ME%20486C/Testing/Spring%20Test/video-20241121-000104-affdfd91.mov?csf=1&amp;web=1&amp;e=Q7UnrJ"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pubs.acs.org/doi/abs/10.1021/ACSBIOMATERIALS.6B00121" TargetMode="External"/><Relationship Id="rId13" Type="http://schemas.openxmlformats.org/officeDocument/2006/relationships/hyperlink" Target="https://doi.org/10.1016/j.oraloncology.2004.04.003" TargetMode="External"/><Relationship Id="rId3" Type="http://schemas.openxmlformats.org/officeDocument/2006/relationships/hyperlink" Target="https://doi.org/10.1016/j.oraloncology.2022.105728" TargetMode="External"/><Relationship Id="rId7" Type="http://schemas.openxmlformats.org/officeDocument/2006/relationships/hyperlink" Target="https://www.mdpi.com/2304-6767/12/1/1" TargetMode="External"/><Relationship Id="rId12" Type="http://schemas.openxmlformats.org/officeDocument/2006/relationships/hyperlink" Target="https://www.fda.gov/medical-devices/overview-device-regulation/classify-your-medical-device" TargetMode="External"/><Relationship Id="rId2" Type="http://schemas.openxmlformats.org/officeDocument/2006/relationships/hyperlink" Target="https://doi.org/10.3109/0284186X.2015.1133928" TargetMode="External"/><Relationship Id="rId16" Type="http://schemas.openxmlformats.org/officeDocument/2006/relationships/hyperlink" Target="https://doi.org/10.1016/j.jds.2020.09.008" TargetMode="External"/><Relationship Id="rId1" Type="http://schemas.openxmlformats.org/officeDocument/2006/relationships/slideLayout" Target="../slideLayouts/slideLayout9.xml"/><Relationship Id="rId6" Type="http://schemas.openxmlformats.org/officeDocument/2006/relationships/hyperlink" Target="https://wjcmpr.com/index.php/journal/article/view/213" TargetMode="External"/><Relationship Id="rId11" Type="http://schemas.openxmlformats.org/officeDocument/2006/relationships/hyperlink" Target="https://doi.org/10.1155/2021/8340485" TargetMode="External"/><Relationship Id="rId5" Type="http://schemas.openxmlformats.org/officeDocument/2006/relationships/hyperlink" Target="https://doi.org/10.1016/j.oraloncology.2023.106558" TargetMode="External"/><Relationship Id="rId15" Type="http://schemas.openxmlformats.org/officeDocument/2006/relationships/hyperlink" Target="https://doi.org/10.1097/01.mlg.0000171019.80351.46" TargetMode="External"/><Relationship Id="rId10" Type="http://schemas.openxmlformats.org/officeDocument/2006/relationships/hyperlink" Target="https://siraya.tech/products/blu-tough-resin-by-siraya" TargetMode="External"/><Relationship Id="rId4" Type="http://schemas.openxmlformats.org/officeDocument/2006/relationships/hyperlink" Target="https://doi.org/10.1016/S0278-2391(10)80104-1" TargetMode="External"/><Relationship Id="rId9" Type="http://schemas.openxmlformats.org/officeDocument/2006/relationships/hyperlink" Target="https://www.3dresyns.com/pages/bio-compatible-3dresyns" TargetMode="External"/><Relationship Id="rId14" Type="http://schemas.openxmlformats.org/officeDocument/2006/relationships/hyperlink" Target="https://doi.org/10.1007/s00520-007-0345-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3998" y="1583580"/>
            <a:ext cx="9144000" cy="1614938"/>
          </a:xfrm>
        </p:spPr>
        <p:txBody>
          <a:bodyPr>
            <a:normAutofit fontScale="90000"/>
          </a:bodyPr>
          <a:lstStyle/>
          <a:p>
            <a:r>
              <a:rPr lang="en-US" dirty="0">
                <a:latin typeface="Arial"/>
                <a:cs typeface="Arial"/>
              </a:rPr>
              <a:t>Project </a:t>
            </a:r>
            <a:r>
              <a:rPr lang="en-US" dirty="0" err="1">
                <a:latin typeface="Arial"/>
                <a:cs typeface="Arial"/>
              </a:rPr>
              <a:t>TrisPrint</a:t>
            </a:r>
            <a:r>
              <a:rPr lang="en-US" dirty="0">
                <a:latin typeface="Arial"/>
                <a:cs typeface="Arial"/>
              </a:rPr>
              <a:t>:</a:t>
            </a:r>
            <a:br>
              <a:rPr lang="en-US" dirty="0">
                <a:latin typeface="Arial"/>
                <a:cs typeface="Arial"/>
              </a:rPr>
            </a:br>
            <a:r>
              <a:rPr lang="en-US" dirty="0">
                <a:latin typeface="Arial"/>
                <a:cs typeface="Arial"/>
              </a:rPr>
              <a:t>Final Testing Presentation</a:t>
            </a:r>
            <a:endParaRPr lang="en-US" b="1" dirty="0">
              <a:latin typeface="Arial" panose="020B0604020202020204" pitchFamily="34" charset="0"/>
            </a:endParaRPr>
          </a:p>
        </p:txBody>
      </p:sp>
      <p:sp>
        <p:nvSpPr>
          <p:cNvPr id="4" name="Subtitle 3">
            <a:extLst>
              <a:ext uri="{FF2B5EF4-FFF2-40B4-BE49-F238E27FC236}">
                <a16:creationId xmlns:a16="http://schemas.microsoft.com/office/drawing/2014/main" id="{652DB678-FFA9-2547-B22A-6C5EFA9C1F2B}"/>
              </a:ext>
            </a:extLst>
          </p:cNvPr>
          <p:cNvSpPr>
            <a:spLocks noGrp="1"/>
          </p:cNvSpPr>
          <p:nvPr>
            <p:ph type="subTitle" idx="1"/>
          </p:nvPr>
        </p:nvSpPr>
        <p:spPr>
          <a:xfrm>
            <a:off x="1948899" y="3429000"/>
            <a:ext cx="8294199" cy="889281"/>
          </a:xfrm>
        </p:spPr>
        <p:txBody>
          <a:bodyPr vert="horz" lIns="91440" tIns="45720" rIns="91440" bIns="45720" rtlCol="0" anchor="t">
            <a:noAutofit/>
          </a:bodyPr>
          <a:lstStyle/>
          <a:p>
            <a:r>
              <a:rPr lang="en-US" sz="1800">
                <a:latin typeface="Arial"/>
                <a:cs typeface="Arial"/>
              </a:rPr>
              <a:t>ME 486C</a:t>
            </a:r>
            <a:endParaRPr lang="en-US" sz="1800"/>
          </a:p>
          <a:p>
            <a:r>
              <a:rPr lang="en-US" sz="1800">
                <a:latin typeface="Arial"/>
                <a:cs typeface="Arial"/>
              </a:rPr>
              <a:t>Team Members:</a:t>
            </a:r>
          </a:p>
          <a:p>
            <a:r>
              <a:rPr lang="en-US" sz="1800">
                <a:latin typeface="Arial"/>
                <a:cs typeface="Arial"/>
              </a:rPr>
              <a:t>Shilo Bailey, Nathan Bastidas, Cassina Olson, Carter Rhoades</a:t>
            </a:r>
            <a:endParaRPr lang="en-US" sz="1800">
              <a:solidFill>
                <a:schemeClr val="bg1"/>
              </a:solidFill>
              <a:latin typeface="Arial"/>
              <a:cs typeface="Arial"/>
            </a:endParaRPr>
          </a:p>
          <a:p>
            <a:endParaRPr lang="en-US" sz="1800">
              <a:solidFill>
                <a:schemeClr val="bg1"/>
              </a:solidFill>
            </a:endParaRPr>
          </a:p>
        </p:txBody>
      </p:sp>
    </p:spTree>
    <p:extLst>
      <p:ext uri="{BB962C8B-B14F-4D97-AF65-F5344CB8AC3E}">
        <p14:creationId xmlns:p14="http://schemas.microsoft.com/office/powerpoint/2010/main" val="2150756159"/>
      </p:ext>
    </p:extLst>
  </p:cSld>
  <p:clrMapOvr>
    <a:masterClrMapping/>
  </p:clrMapOvr>
  <mc:AlternateContent xmlns:mc="http://schemas.openxmlformats.org/markup-compatibility/2006" xmlns:p14="http://schemas.microsoft.com/office/powerpoint/2010/main">
    <mc:Choice Requires="p14">
      <p:transition spd="slow" p14:dur="2000" advTm="8885"/>
    </mc:Choice>
    <mc:Fallback xmlns="">
      <p:transition spd="slow" advTm="88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99473EE-38A8-CAE4-DABF-2449AC142255}"/>
              </a:ext>
            </a:extLst>
          </p:cNvPr>
          <p:cNvSpPr>
            <a:spLocks noGrp="1"/>
          </p:cNvSpPr>
          <p:nvPr>
            <p:ph type="title"/>
          </p:nvPr>
        </p:nvSpPr>
        <p:spPr>
          <a:xfrm>
            <a:off x="838200" y="365125"/>
            <a:ext cx="9667461" cy="979013"/>
          </a:xfrm>
        </p:spPr>
        <p:txBody>
          <a:bodyPr/>
          <a:lstStyle/>
          <a:p>
            <a:r>
              <a:rPr lang="en-US"/>
              <a:t>Ex.1: Mouthpiece Bending Results</a:t>
            </a:r>
          </a:p>
        </p:txBody>
      </p:sp>
      <p:sp>
        <p:nvSpPr>
          <p:cNvPr id="5" name="TextBox 4">
            <a:extLst>
              <a:ext uri="{FF2B5EF4-FFF2-40B4-BE49-F238E27FC236}">
                <a16:creationId xmlns:a16="http://schemas.microsoft.com/office/drawing/2014/main" id="{CF100A8D-D98C-B1A0-A4A3-EA2A58127459}"/>
              </a:ext>
            </a:extLst>
          </p:cNvPr>
          <p:cNvSpPr txBox="1"/>
          <p:nvPr/>
        </p:nvSpPr>
        <p:spPr>
          <a:xfrm>
            <a:off x="1768292" y="4727478"/>
            <a:ext cx="33863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I – Mouthpieces After Failure</a:t>
            </a:r>
            <a:endParaRPr lang="en-US" i="1" u="sng">
              <a:solidFill>
                <a:srgbClr val="003366"/>
              </a:solidFill>
              <a:ea typeface="Calibri"/>
              <a:cs typeface="Calibri"/>
            </a:endParaRPr>
          </a:p>
        </p:txBody>
      </p:sp>
      <p:pic>
        <p:nvPicPr>
          <p:cNvPr id="3074" name="Picture 2">
            <a:extLst>
              <a:ext uri="{FF2B5EF4-FFF2-40B4-BE49-F238E27FC236}">
                <a16:creationId xmlns:a16="http://schemas.microsoft.com/office/drawing/2014/main" id="{48B74FAD-D185-7E85-54D7-4EAD04B1A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67" y="1654683"/>
            <a:ext cx="2733675"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6EA573D-847E-685F-4AD0-4C5192CAADCB}"/>
              </a:ext>
            </a:extLst>
          </p:cNvPr>
          <p:cNvPicPr>
            <a:picLocks noChangeAspect="1"/>
          </p:cNvPicPr>
          <p:nvPr/>
        </p:nvPicPr>
        <p:blipFill>
          <a:blip r:embed="rId3">
            <a:extLst>
              <a:ext uri="{28A0092B-C50C-407E-A947-70E740481C1C}">
                <a14:useLocalDpi xmlns:a14="http://schemas.microsoft.com/office/drawing/2010/main" val="0"/>
              </a:ext>
            </a:extLst>
          </a:blip>
          <a:srcRect t="21898"/>
          <a:stretch/>
        </p:blipFill>
        <p:spPr>
          <a:xfrm>
            <a:off x="8764430" y="1654683"/>
            <a:ext cx="2813209" cy="3717848"/>
          </a:xfrm>
          <a:prstGeom prst="rect">
            <a:avLst/>
          </a:prstGeom>
          <a:ln w="12700">
            <a:solidFill>
              <a:schemeClr val="tx1"/>
            </a:solidFill>
          </a:ln>
        </p:spPr>
      </p:pic>
      <p:pic>
        <p:nvPicPr>
          <p:cNvPr id="3" name="Picture 2">
            <a:extLst>
              <a:ext uri="{FF2B5EF4-FFF2-40B4-BE49-F238E27FC236}">
                <a16:creationId xmlns:a16="http://schemas.microsoft.com/office/drawing/2014/main" id="{55AFB05F-5092-E7B7-8F66-848AFE4347F3}"/>
              </a:ext>
            </a:extLst>
          </p:cNvPr>
          <p:cNvPicPr>
            <a:picLocks noChangeAspect="1"/>
          </p:cNvPicPr>
          <p:nvPr/>
        </p:nvPicPr>
        <p:blipFill>
          <a:blip r:embed="rId4">
            <a:extLst>
              <a:ext uri="{28A0092B-C50C-407E-A947-70E740481C1C}">
                <a14:useLocalDpi xmlns:a14="http://schemas.microsoft.com/office/drawing/2010/main" val="0"/>
              </a:ext>
            </a:extLst>
          </a:blip>
          <a:srcRect l="11205" r="13142"/>
          <a:stretch/>
        </p:blipFill>
        <p:spPr>
          <a:xfrm>
            <a:off x="3461456" y="1654683"/>
            <a:ext cx="3263458" cy="2762250"/>
          </a:xfrm>
          <a:prstGeom prst="rect">
            <a:avLst/>
          </a:prstGeom>
          <a:ln w="12700">
            <a:solidFill>
              <a:schemeClr val="tx1">
                <a:lumMod val="50000"/>
              </a:schemeClr>
            </a:solidFill>
          </a:ln>
        </p:spPr>
      </p:pic>
      <p:sp>
        <p:nvSpPr>
          <p:cNvPr id="7" name="TextBox 6">
            <a:extLst>
              <a:ext uri="{FF2B5EF4-FFF2-40B4-BE49-F238E27FC236}">
                <a16:creationId xmlns:a16="http://schemas.microsoft.com/office/drawing/2014/main" id="{A1307559-9EA5-AEEE-9265-267FF98FB2E5}"/>
              </a:ext>
            </a:extLst>
          </p:cNvPr>
          <p:cNvSpPr txBox="1"/>
          <p:nvPr/>
        </p:nvSpPr>
        <p:spPr>
          <a:xfrm>
            <a:off x="8868240" y="5372531"/>
            <a:ext cx="2605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II – Mouthpieces Test</a:t>
            </a:r>
            <a:endParaRPr lang="en-US" i="1" u="sng">
              <a:solidFill>
                <a:srgbClr val="003366"/>
              </a:solidFill>
              <a:ea typeface="Calibri"/>
              <a:cs typeface="Calibri"/>
            </a:endParaRPr>
          </a:p>
        </p:txBody>
      </p:sp>
      <p:sp>
        <p:nvSpPr>
          <p:cNvPr id="8" name="TextBox 7">
            <a:extLst>
              <a:ext uri="{FF2B5EF4-FFF2-40B4-BE49-F238E27FC236}">
                <a16:creationId xmlns:a16="http://schemas.microsoft.com/office/drawing/2014/main" id="{1125DE17-3DBA-D00E-AD78-D1E69610887D}"/>
              </a:ext>
            </a:extLst>
          </p:cNvPr>
          <p:cNvSpPr txBox="1"/>
          <p:nvPr/>
        </p:nvSpPr>
        <p:spPr>
          <a:xfrm>
            <a:off x="11043632" y="6488668"/>
            <a:ext cx="11483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Nathan: 9</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33B4F5-275B-26CB-8D21-419E11A36F3C}"/>
                  </a:ext>
                </a:extLst>
              </p:cNvPr>
              <p:cNvSpPr txBox="1"/>
              <p:nvPr/>
            </p:nvSpPr>
            <p:spPr>
              <a:xfrm>
                <a:off x="1647228" y="5187518"/>
                <a:ext cx="3628454" cy="1582356"/>
              </a:xfrm>
              <a:prstGeom prst="rect">
                <a:avLst/>
              </a:prstGeom>
              <a:noFill/>
            </p:spPr>
            <p:txBody>
              <a:bodyPr wrap="square" lIns="0" tIns="0" rIns="0" bIns="0" rtlCol="0">
                <a:spAutoFit/>
              </a:bodyPr>
              <a:lstStyle/>
              <a:p>
                <a:pPr algn="ctr"/>
                <a:r>
                  <a:rPr lang="en-US" b="0" i="1">
                    <a:latin typeface="Cambria Math" panose="02040503050406030204" pitchFamily="18" charset="0"/>
                  </a:rPr>
                  <a:t>Equations Used and Variables: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b="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0" smtClean="0">
                          <a:latin typeface="Cambria Math" panose="02040503050406030204" pitchFamily="18" charset="0"/>
                        </a:rPr>
                        <m:t>9.81</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oMath>
                  </m:oMathPara>
                </a14:m>
                <a:endParaRPr lang="en-US" b="0"/>
              </a:p>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m:t>
                      </m:r>
                      <m:r>
                        <a:rPr lang="en-US" b="0" i="0" smtClean="0">
                          <a:latin typeface="Cambria Math" panose="02040503050406030204" pitchFamily="18" charset="0"/>
                        </a:rPr>
                        <m:t> </m:t>
                      </m:r>
                      <m:r>
                        <a:rPr lang="en-US" b="0" i="1" smtClean="0">
                          <a:latin typeface="Cambria Math" panose="02040503050406030204" pitchFamily="18" charset="0"/>
                        </a:rPr>
                        <m:t>=</m:t>
                      </m:r>
                      <m:r>
                        <a:rPr lang="en-US" b="0" i="0" smtClean="0">
                          <a:latin typeface="Cambria Math" panose="02040503050406030204" pitchFamily="18" charset="0"/>
                        </a:rPr>
                        <m:t>5.8 </m:t>
                      </m:r>
                      <m:r>
                        <a:rPr lang="en-US" b="0" i="1" smtClean="0">
                          <a:latin typeface="Cambria Math" panose="02040503050406030204" pitchFamily="18" charset="0"/>
                        </a:rPr>
                        <m:t>𝑘𝑔</m:t>
                      </m:r>
                    </m:oMath>
                  </m:oMathPara>
                </a14:m>
                <a:endParaRPr lang="en-US" b="0"/>
              </a:p>
              <a:p>
                <a:pPr algn="ctr"/>
                <a:r>
                  <a:rPr lang="en-US"/>
                  <a:t>Failure Point: 55.4 N</a:t>
                </a:r>
              </a:p>
            </p:txBody>
          </p:sp>
        </mc:Choice>
        <mc:Fallback xmlns="">
          <p:sp>
            <p:nvSpPr>
              <p:cNvPr id="9" name="TextBox 8">
                <a:extLst>
                  <a:ext uri="{FF2B5EF4-FFF2-40B4-BE49-F238E27FC236}">
                    <a16:creationId xmlns:a16="http://schemas.microsoft.com/office/drawing/2014/main" id="{0333B4F5-275B-26CB-8D21-419E11A36F3C}"/>
                  </a:ext>
                </a:extLst>
              </p:cNvPr>
              <p:cNvSpPr txBox="1">
                <a:spLocks noRot="1" noChangeAspect="1" noMove="1" noResize="1" noEditPoints="1" noAdjustHandles="1" noChangeArrowheads="1" noChangeShapeType="1" noTextEdit="1"/>
              </p:cNvSpPr>
              <p:nvPr/>
            </p:nvSpPr>
            <p:spPr>
              <a:xfrm>
                <a:off x="1647228" y="5187518"/>
                <a:ext cx="3628454" cy="1582356"/>
              </a:xfrm>
              <a:prstGeom prst="rect">
                <a:avLst/>
              </a:prstGeom>
              <a:blipFill>
                <a:blip r:embed="rId5"/>
                <a:stretch>
                  <a:fillRect t="-5385" b="-7692"/>
                </a:stretch>
              </a:blipFill>
            </p:spPr>
            <p:txBody>
              <a:bodyPr/>
              <a:lstStyle/>
              <a:p>
                <a:r>
                  <a:rPr lang="en-US">
                    <a:noFill/>
                  </a:rPr>
                  <a:t> </a:t>
                </a:r>
              </a:p>
            </p:txBody>
          </p:sp>
        </mc:Fallback>
      </mc:AlternateContent>
    </p:spTree>
    <p:extLst>
      <p:ext uri="{BB962C8B-B14F-4D97-AF65-F5344CB8AC3E}">
        <p14:creationId xmlns:p14="http://schemas.microsoft.com/office/powerpoint/2010/main" val="2155897756"/>
      </p:ext>
    </p:extLst>
  </p:cSld>
  <p:clrMapOvr>
    <a:masterClrMapping/>
  </p:clrMapOvr>
  <mc:AlternateContent xmlns:mc="http://schemas.openxmlformats.org/markup-compatibility/2006" xmlns:p14="http://schemas.microsoft.com/office/powerpoint/2010/main">
    <mc:Choice Requires="p14">
      <p:transition spd="slow" p14:dur="2000" advTm="1182"/>
    </mc:Choice>
    <mc:Fallback xmlns="">
      <p:transition spd="slow" advTm="11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machine&#10;&#10;Description automatically generated">
            <a:extLst>
              <a:ext uri="{FF2B5EF4-FFF2-40B4-BE49-F238E27FC236}">
                <a16:creationId xmlns:a16="http://schemas.microsoft.com/office/drawing/2014/main" id="{5853FE59-B426-E54D-DB89-D5AE41077F10}"/>
              </a:ext>
            </a:extLst>
          </p:cNvPr>
          <p:cNvPicPr>
            <a:picLocks noGrp="1" noChangeAspect="1"/>
          </p:cNvPicPr>
          <p:nvPr>
            <p:ph idx="1"/>
          </p:nvPr>
        </p:nvPicPr>
        <p:blipFill>
          <a:blip r:embed="rId3"/>
          <a:srcRect l="18703" t="12452" r="19202" b="17816"/>
          <a:stretch/>
        </p:blipFill>
        <p:spPr>
          <a:xfrm>
            <a:off x="8493154" y="2096714"/>
            <a:ext cx="2754715" cy="4020395"/>
          </a:xfrm>
        </p:spPr>
      </p:pic>
      <p:sp>
        <p:nvSpPr>
          <p:cNvPr id="3" name="Title 2">
            <a:extLst>
              <a:ext uri="{FF2B5EF4-FFF2-40B4-BE49-F238E27FC236}">
                <a16:creationId xmlns:a16="http://schemas.microsoft.com/office/drawing/2014/main" id="{43C6E148-4DF6-9A71-D836-9CF4113EB960}"/>
              </a:ext>
            </a:extLst>
          </p:cNvPr>
          <p:cNvSpPr>
            <a:spLocks noGrp="1"/>
          </p:cNvSpPr>
          <p:nvPr>
            <p:ph type="title"/>
          </p:nvPr>
        </p:nvSpPr>
        <p:spPr/>
        <p:txBody>
          <a:bodyPr/>
          <a:lstStyle/>
          <a:p>
            <a:r>
              <a:rPr lang="en-US">
                <a:latin typeface="Arial"/>
                <a:cs typeface="Arial"/>
              </a:rPr>
              <a:t>Ex.2: Spring Elongation Testing</a:t>
            </a:r>
            <a:endParaRPr lang="en-US"/>
          </a:p>
        </p:txBody>
      </p:sp>
      <p:sp>
        <p:nvSpPr>
          <p:cNvPr id="5" name="TextBox 4">
            <a:extLst>
              <a:ext uri="{FF2B5EF4-FFF2-40B4-BE49-F238E27FC236}">
                <a16:creationId xmlns:a16="http://schemas.microsoft.com/office/drawing/2014/main" id="{EBE7CECF-0E3E-EB2D-6F73-91D5FCD391EB}"/>
              </a:ext>
            </a:extLst>
          </p:cNvPr>
          <p:cNvSpPr txBox="1"/>
          <p:nvPr/>
        </p:nvSpPr>
        <p:spPr>
          <a:xfrm>
            <a:off x="3063955" y="6484562"/>
            <a:ext cx="6081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III – Spring Elongation Procedure (Static to Failure)</a:t>
            </a:r>
            <a:endParaRPr lang="en-US" i="1" u="sng">
              <a:solidFill>
                <a:srgbClr val="003366"/>
              </a:solidFill>
              <a:ea typeface="Calibri"/>
              <a:cs typeface="Calibri"/>
            </a:endParaRPr>
          </a:p>
        </p:txBody>
      </p:sp>
      <p:pic>
        <p:nvPicPr>
          <p:cNvPr id="6" name="Picture 5" descr="A machine with a spiral&#10;&#10;Description automatically generated">
            <a:extLst>
              <a:ext uri="{FF2B5EF4-FFF2-40B4-BE49-F238E27FC236}">
                <a16:creationId xmlns:a16="http://schemas.microsoft.com/office/drawing/2014/main" id="{9C6961D5-0929-EDF6-6FA4-D315C544B2BB}"/>
              </a:ext>
            </a:extLst>
          </p:cNvPr>
          <p:cNvPicPr>
            <a:picLocks noChangeAspect="1"/>
          </p:cNvPicPr>
          <p:nvPr/>
        </p:nvPicPr>
        <p:blipFill>
          <a:blip r:embed="rId4"/>
          <a:srcRect l="17848" t="23027" r="10511" b="29146"/>
          <a:stretch/>
        </p:blipFill>
        <p:spPr>
          <a:xfrm>
            <a:off x="4443868" y="2289975"/>
            <a:ext cx="3312530" cy="3635522"/>
          </a:xfrm>
          <a:prstGeom prst="rect">
            <a:avLst/>
          </a:prstGeom>
        </p:spPr>
      </p:pic>
      <p:pic>
        <p:nvPicPr>
          <p:cNvPr id="7" name="Picture 6" descr="A metal object with a spiral&#10;&#10;Description automatically generated">
            <a:extLst>
              <a:ext uri="{FF2B5EF4-FFF2-40B4-BE49-F238E27FC236}">
                <a16:creationId xmlns:a16="http://schemas.microsoft.com/office/drawing/2014/main" id="{16E89A7C-4AE4-962E-635A-E3B3062103AF}"/>
              </a:ext>
            </a:extLst>
          </p:cNvPr>
          <p:cNvPicPr>
            <a:picLocks noChangeAspect="1"/>
          </p:cNvPicPr>
          <p:nvPr/>
        </p:nvPicPr>
        <p:blipFill>
          <a:blip r:embed="rId5"/>
          <a:srcRect l="34063" t="17810" r="5141" b="18680"/>
          <a:stretch/>
        </p:blipFill>
        <p:spPr>
          <a:xfrm>
            <a:off x="1044094" y="1928192"/>
            <a:ext cx="2758831" cy="4355558"/>
          </a:xfrm>
          <a:prstGeom prst="rect">
            <a:avLst/>
          </a:prstGeom>
        </p:spPr>
      </p:pic>
      <p:sp>
        <p:nvSpPr>
          <p:cNvPr id="8" name="TextBox 7">
            <a:extLst>
              <a:ext uri="{FF2B5EF4-FFF2-40B4-BE49-F238E27FC236}">
                <a16:creationId xmlns:a16="http://schemas.microsoft.com/office/drawing/2014/main" id="{EBE0BF02-A273-60BB-8671-F7E315D2CD32}"/>
              </a:ext>
            </a:extLst>
          </p:cNvPr>
          <p:cNvSpPr txBox="1"/>
          <p:nvPr/>
        </p:nvSpPr>
        <p:spPr>
          <a:xfrm>
            <a:off x="11128248" y="6489842"/>
            <a:ext cx="1063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rPr>
              <a:t>Shilo</a:t>
            </a:r>
            <a:r>
              <a:rPr lang="en-US" b="1" dirty="0">
                <a:ea typeface="Calibri"/>
                <a:cs typeface="Calibri"/>
              </a:rPr>
              <a:t>: 10</a:t>
            </a:r>
          </a:p>
        </p:txBody>
      </p:sp>
      <p:sp>
        <p:nvSpPr>
          <p:cNvPr id="10" name="TextBox 9">
            <a:extLst>
              <a:ext uri="{FF2B5EF4-FFF2-40B4-BE49-F238E27FC236}">
                <a16:creationId xmlns:a16="http://schemas.microsoft.com/office/drawing/2014/main" id="{37CE1331-D8A8-7479-74E4-E15719AB9D30}"/>
              </a:ext>
            </a:extLst>
          </p:cNvPr>
          <p:cNvSpPr txBox="1"/>
          <p:nvPr/>
        </p:nvSpPr>
        <p:spPr>
          <a:xfrm>
            <a:off x="8737600" y="620776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video-20241121-000104-affdfd91.mov</a:t>
            </a:r>
            <a:endParaRPr lang="en-US"/>
          </a:p>
        </p:txBody>
      </p:sp>
    </p:spTree>
    <p:extLst>
      <p:ext uri="{BB962C8B-B14F-4D97-AF65-F5344CB8AC3E}">
        <p14:creationId xmlns:p14="http://schemas.microsoft.com/office/powerpoint/2010/main" val="307043081"/>
      </p:ext>
    </p:extLst>
  </p:cSld>
  <p:clrMapOvr>
    <a:masterClrMapping/>
  </p:clrMapOvr>
  <mc:AlternateContent xmlns:mc="http://schemas.openxmlformats.org/markup-compatibility/2006" xmlns:p14="http://schemas.microsoft.com/office/powerpoint/2010/main">
    <mc:Choice Requires="p14">
      <p:transition spd="slow" p14:dur="2000" advTm="1353"/>
    </mc:Choice>
    <mc:Fallback xmlns="">
      <p:transition spd="slow" advTm="13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98D3D-1B81-3DCC-089B-4784B91B20A6}"/>
              </a:ext>
            </a:extLst>
          </p:cNvPr>
          <p:cNvSpPr>
            <a:spLocks noGrp="1"/>
          </p:cNvSpPr>
          <p:nvPr>
            <p:ph type="title"/>
          </p:nvPr>
        </p:nvSpPr>
        <p:spPr/>
        <p:txBody>
          <a:bodyPr/>
          <a:lstStyle/>
          <a:p>
            <a:r>
              <a:rPr lang="en-US">
                <a:latin typeface="Arial"/>
                <a:cs typeface="Arial"/>
              </a:rPr>
              <a:t>Spring Elongation Results</a:t>
            </a:r>
            <a:endParaRPr lang="en-US"/>
          </a:p>
        </p:txBody>
      </p:sp>
      <p:sp>
        <p:nvSpPr>
          <p:cNvPr id="6" name="TextBox 5">
            <a:extLst>
              <a:ext uri="{FF2B5EF4-FFF2-40B4-BE49-F238E27FC236}">
                <a16:creationId xmlns:a16="http://schemas.microsoft.com/office/drawing/2014/main" id="{1CEA8768-C1B0-A957-583E-DFE16EC74F5E}"/>
              </a:ext>
            </a:extLst>
          </p:cNvPr>
          <p:cNvSpPr txBox="1"/>
          <p:nvPr/>
        </p:nvSpPr>
        <p:spPr>
          <a:xfrm>
            <a:off x="2042698" y="6126232"/>
            <a:ext cx="43739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IV – Spring Elongation Test (Sample 1)</a:t>
            </a:r>
            <a:endParaRPr lang="en-US" i="1" u="sng">
              <a:solidFill>
                <a:srgbClr val="003366"/>
              </a:solidFill>
              <a:ea typeface="Calibri"/>
              <a:cs typeface="Calibri"/>
            </a:endParaRPr>
          </a:p>
        </p:txBody>
      </p:sp>
      <p:sp>
        <p:nvSpPr>
          <p:cNvPr id="8" name="TextBox 7">
            <a:extLst>
              <a:ext uri="{FF2B5EF4-FFF2-40B4-BE49-F238E27FC236}">
                <a16:creationId xmlns:a16="http://schemas.microsoft.com/office/drawing/2014/main" id="{3E35681C-B3FC-3677-352E-94B616A2CFE5}"/>
              </a:ext>
            </a:extLst>
          </p:cNvPr>
          <p:cNvSpPr txBox="1"/>
          <p:nvPr/>
        </p:nvSpPr>
        <p:spPr>
          <a:xfrm>
            <a:off x="11085063" y="6495564"/>
            <a:ext cx="11069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rPr>
              <a:t>Shilo</a:t>
            </a:r>
            <a:r>
              <a:rPr lang="en-US" b="1" dirty="0">
                <a:ea typeface="Calibri"/>
                <a:cs typeface="Calibri"/>
              </a:rPr>
              <a:t>: 11</a:t>
            </a:r>
          </a:p>
        </p:txBody>
      </p:sp>
      <p:graphicFrame>
        <p:nvGraphicFramePr>
          <p:cNvPr id="10" name="Table 9">
            <a:extLst>
              <a:ext uri="{FF2B5EF4-FFF2-40B4-BE49-F238E27FC236}">
                <a16:creationId xmlns:a16="http://schemas.microsoft.com/office/drawing/2014/main" id="{4CA37E89-D14A-A7B1-28A1-8877FC96CC13}"/>
              </a:ext>
            </a:extLst>
          </p:cNvPr>
          <p:cNvGraphicFramePr>
            <a:graphicFrameLocks noGrp="1"/>
          </p:cNvGraphicFramePr>
          <p:nvPr>
            <p:extLst>
              <p:ext uri="{D42A27DB-BD31-4B8C-83A1-F6EECF244321}">
                <p14:modId xmlns:p14="http://schemas.microsoft.com/office/powerpoint/2010/main" val="1044504818"/>
              </p:ext>
            </p:extLst>
          </p:nvPr>
        </p:nvGraphicFramePr>
        <p:xfrm>
          <a:off x="8046720" y="1859280"/>
          <a:ext cx="2463722" cy="3743325"/>
        </p:xfrm>
        <a:graphic>
          <a:graphicData uri="http://schemas.openxmlformats.org/drawingml/2006/table">
            <a:tbl>
              <a:tblPr bandRow="1">
                <a:tableStyleId>{C083E6E3-FA7D-4D7B-A595-EF9225AFEA82}</a:tableStyleId>
              </a:tblPr>
              <a:tblGrid>
                <a:gridCol w="1231861">
                  <a:extLst>
                    <a:ext uri="{9D8B030D-6E8A-4147-A177-3AD203B41FA5}">
                      <a16:colId xmlns:a16="http://schemas.microsoft.com/office/drawing/2014/main" val="3343262899"/>
                    </a:ext>
                  </a:extLst>
                </a:gridCol>
                <a:gridCol w="1231861">
                  <a:extLst>
                    <a:ext uri="{9D8B030D-6E8A-4147-A177-3AD203B41FA5}">
                      <a16:colId xmlns:a16="http://schemas.microsoft.com/office/drawing/2014/main" val="3818710030"/>
                    </a:ext>
                  </a:extLst>
                </a:gridCol>
              </a:tblGrid>
              <a:tr h="321186">
                <a:tc gridSpan="2">
                  <a:txBody>
                    <a:bodyPr/>
                    <a:lstStyle/>
                    <a:p>
                      <a:pPr algn="ctr" fontAlgn="b"/>
                      <a:r>
                        <a:rPr lang="en-US" sz="2400" u="none" strike="noStrike">
                          <a:solidFill>
                            <a:srgbClr val="000000"/>
                          </a:solidFill>
                          <a:effectLst/>
                        </a:rPr>
                        <a:t>Spring Elongation Testing</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extLst>
                  <a:ext uri="{0D108BD9-81ED-4DB2-BD59-A6C34878D82A}">
                    <a16:rowId xmlns:a16="http://schemas.microsoft.com/office/drawing/2014/main" val="2216778314"/>
                  </a:ext>
                </a:extLst>
              </a:tr>
              <a:tr h="321186">
                <a:tc>
                  <a:txBody>
                    <a:bodyPr/>
                    <a:lstStyle/>
                    <a:p>
                      <a:pPr algn="ctr" fontAlgn="ctr"/>
                      <a:r>
                        <a:rPr lang="en-US" sz="2400" u="none" strike="noStrike">
                          <a:solidFill>
                            <a:srgbClr val="000000"/>
                          </a:solidFill>
                          <a:effectLst/>
                        </a:rPr>
                        <a:t>Sample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Force (N)</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45562320"/>
                  </a:ext>
                </a:extLst>
              </a:tr>
              <a:tr h="321186">
                <a:tc>
                  <a:txBody>
                    <a:bodyPr/>
                    <a:lstStyle/>
                    <a:p>
                      <a:pPr algn="ctr" fontAlgn="ctr"/>
                      <a:r>
                        <a:rPr lang="en-US" sz="2400" u="none" strike="noStrike">
                          <a:solidFill>
                            <a:srgbClr val="000000"/>
                          </a:solidFill>
                          <a:effectLst/>
                        </a:rPr>
                        <a:t>1</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69033682"/>
                  </a:ext>
                </a:extLst>
              </a:tr>
              <a:tr h="321186">
                <a:tc>
                  <a:txBody>
                    <a:bodyPr/>
                    <a:lstStyle/>
                    <a:p>
                      <a:pPr algn="ctr" fontAlgn="ctr"/>
                      <a:r>
                        <a:rPr lang="en-US" sz="2400" u="none" strike="noStrike">
                          <a:solidFill>
                            <a:srgbClr val="000000"/>
                          </a:solidFill>
                          <a:effectLst/>
                        </a:rPr>
                        <a:t>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6.2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89466823"/>
                  </a:ext>
                </a:extLst>
              </a:tr>
              <a:tr h="321186">
                <a:tc>
                  <a:txBody>
                    <a:bodyPr/>
                    <a:lstStyle/>
                    <a:p>
                      <a:pPr algn="ctr" fontAlgn="ctr"/>
                      <a:r>
                        <a:rPr lang="en-US" sz="2400" u="none" strike="noStrike">
                          <a:solidFill>
                            <a:srgbClr val="000000"/>
                          </a:solidFill>
                          <a:effectLst/>
                        </a:rPr>
                        <a:t>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919391"/>
                  </a:ext>
                </a:extLst>
              </a:tr>
              <a:tr h="321186">
                <a:tc>
                  <a:txBody>
                    <a:bodyPr/>
                    <a:lstStyle/>
                    <a:p>
                      <a:pPr algn="ctr" fontAlgn="ctr"/>
                      <a:r>
                        <a:rPr lang="en-US" sz="2400" u="none" strike="noStrike">
                          <a:solidFill>
                            <a:srgbClr val="000000"/>
                          </a:solidFill>
                          <a:effectLst/>
                        </a:rPr>
                        <a:t>4</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53930497"/>
                  </a:ext>
                </a:extLst>
              </a:tr>
              <a:tr h="321186">
                <a:tc>
                  <a:txBody>
                    <a:bodyPr/>
                    <a:lstStyle/>
                    <a:p>
                      <a:pPr algn="ctr" fontAlgn="ctr"/>
                      <a:r>
                        <a:rPr lang="en-US" sz="2400" u="none" strike="noStrike">
                          <a:solidFill>
                            <a:srgbClr val="000000"/>
                          </a:solidFill>
                          <a:effectLst/>
                        </a:rPr>
                        <a:t>5</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2014337"/>
                  </a:ext>
                </a:extLst>
              </a:tr>
              <a:tr h="321186">
                <a:tc>
                  <a:txBody>
                    <a:bodyPr/>
                    <a:lstStyle/>
                    <a:p>
                      <a:pPr algn="ctr" fontAlgn="ctr"/>
                      <a:r>
                        <a:rPr lang="en-US" sz="2400" u="none" strike="noStrike">
                          <a:solidFill>
                            <a:srgbClr val="000000"/>
                          </a:solidFill>
                          <a:effectLst/>
                        </a:rPr>
                        <a:t>6</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5433186"/>
                  </a:ext>
                </a:extLst>
              </a:tr>
              <a:tr h="344129">
                <a:tc>
                  <a:txBody>
                    <a:bodyPr/>
                    <a:lstStyle/>
                    <a:p>
                      <a:pPr algn="ctr" fontAlgn="ctr"/>
                      <a:r>
                        <a:rPr lang="en-US" sz="2400" u="none" strike="noStrike">
                          <a:solidFill>
                            <a:srgbClr val="000000"/>
                          </a:solidFill>
                          <a:effectLst/>
                        </a:rPr>
                        <a:t>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81874556"/>
                  </a:ext>
                </a:extLst>
              </a:tr>
            </a:tbl>
          </a:graphicData>
        </a:graphic>
      </p:graphicFrame>
      <p:pic>
        <p:nvPicPr>
          <p:cNvPr id="11" name="Picture 10" descr="A graph with green dots&#10;&#10;Description automatically generated">
            <a:extLst>
              <a:ext uri="{FF2B5EF4-FFF2-40B4-BE49-F238E27FC236}">
                <a16:creationId xmlns:a16="http://schemas.microsoft.com/office/drawing/2014/main" id="{EB12AB4D-6460-9EC3-301D-05BB28BC0CCD}"/>
              </a:ext>
            </a:extLst>
          </p:cNvPr>
          <p:cNvPicPr>
            <a:picLocks noChangeAspect="1"/>
          </p:cNvPicPr>
          <p:nvPr/>
        </p:nvPicPr>
        <p:blipFill>
          <a:blip r:embed="rId2"/>
          <a:stretch>
            <a:fillRect/>
          </a:stretch>
        </p:blipFill>
        <p:spPr>
          <a:xfrm>
            <a:off x="1733536" y="1544320"/>
            <a:ext cx="4996209" cy="4409440"/>
          </a:xfrm>
          <a:prstGeom prst="rect">
            <a:avLst/>
          </a:prstGeom>
        </p:spPr>
      </p:pic>
      <p:sp>
        <p:nvSpPr>
          <p:cNvPr id="7" name="TextBox 3">
            <a:extLst>
              <a:ext uri="{FF2B5EF4-FFF2-40B4-BE49-F238E27FC236}">
                <a16:creationId xmlns:a16="http://schemas.microsoft.com/office/drawing/2014/main" id="{037CFC80-AA53-A49D-E1C4-9F4271E67102}"/>
              </a:ext>
            </a:extLst>
          </p:cNvPr>
          <p:cNvSpPr txBox="1"/>
          <p:nvPr/>
        </p:nvSpPr>
        <p:spPr>
          <a:xfrm>
            <a:off x="7218680" y="5951153"/>
            <a:ext cx="409448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u="sng" dirty="0">
                <a:cs typeface="Calibri"/>
              </a:rPr>
              <a:t>Table X – Spring Elongation Failure Loads</a:t>
            </a:r>
            <a:endParaRPr lang="en-US" i="1" u="sng" dirty="0">
              <a:solidFill>
                <a:srgbClr val="003366"/>
              </a:solidFill>
              <a:ea typeface="Calibri"/>
              <a:cs typeface="Calibri"/>
            </a:endParaRPr>
          </a:p>
        </p:txBody>
      </p:sp>
    </p:spTree>
    <p:extLst>
      <p:ext uri="{BB962C8B-B14F-4D97-AF65-F5344CB8AC3E}">
        <p14:creationId xmlns:p14="http://schemas.microsoft.com/office/powerpoint/2010/main" val="2934421775"/>
      </p:ext>
    </p:extLst>
  </p:cSld>
  <p:clrMapOvr>
    <a:masterClrMapping/>
  </p:clrMapOvr>
  <mc:AlternateContent xmlns:mc="http://schemas.openxmlformats.org/markup-compatibility/2006" xmlns:p14="http://schemas.microsoft.com/office/powerpoint/2010/main">
    <mc:Choice Requires="p14">
      <p:transition spd="slow" p14:dur="2000" advTm="1304"/>
    </mc:Choice>
    <mc:Fallback xmlns="">
      <p:transition spd="slow" advTm="13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99AA5-BC9F-577A-D83D-13A5FBA52BFE}"/>
              </a:ext>
            </a:extLst>
          </p:cNvPr>
          <p:cNvSpPr>
            <a:spLocks noGrp="1"/>
          </p:cNvSpPr>
          <p:nvPr>
            <p:ph type="title"/>
          </p:nvPr>
        </p:nvSpPr>
        <p:spPr/>
        <p:txBody>
          <a:bodyPr/>
          <a:lstStyle/>
          <a:p>
            <a:r>
              <a:rPr lang="en-US">
                <a:latin typeface="Arial"/>
                <a:cs typeface="Arial"/>
              </a:rPr>
              <a:t>Spring Elongation Results</a:t>
            </a:r>
            <a:endParaRPr lang="en-US"/>
          </a:p>
        </p:txBody>
      </p:sp>
      <p:pic>
        <p:nvPicPr>
          <p:cNvPr id="6" name="Content Placeholder 5">
            <a:extLst>
              <a:ext uri="{FF2B5EF4-FFF2-40B4-BE49-F238E27FC236}">
                <a16:creationId xmlns:a16="http://schemas.microsoft.com/office/drawing/2014/main" id="{12A8EA80-BB09-8019-721C-64FFBAC0A8C3}"/>
              </a:ext>
            </a:extLst>
          </p:cNvPr>
          <p:cNvPicPr>
            <a:picLocks noGrp="1" noChangeAspect="1"/>
          </p:cNvPicPr>
          <p:nvPr>
            <p:ph idx="1"/>
          </p:nvPr>
        </p:nvPicPr>
        <p:blipFill>
          <a:blip r:embed="rId2"/>
          <a:stretch>
            <a:fillRect/>
          </a:stretch>
        </p:blipFill>
        <p:spPr>
          <a:xfrm>
            <a:off x="529624" y="1686615"/>
            <a:ext cx="7138478" cy="4805625"/>
          </a:xfrm>
        </p:spPr>
      </p:pic>
      <p:sp>
        <p:nvSpPr>
          <p:cNvPr id="4" name="TextBox 3">
            <a:extLst>
              <a:ext uri="{FF2B5EF4-FFF2-40B4-BE49-F238E27FC236}">
                <a16:creationId xmlns:a16="http://schemas.microsoft.com/office/drawing/2014/main" id="{35DE68D5-D2C0-9081-FCE8-8C8C44F6DB5A}"/>
              </a:ext>
            </a:extLst>
          </p:cNvPr>
          <p:cNvSpPr txBox="1"/>
          <p:nvPr/>
        </p:nvSpPr>
        <p:spPr>
          <a:xfrm>
            <a:off x="11269333" y="6488668"/>
            <a:ext cx="1320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rPr>
              <a:t>Shilo</a:t>
            </a:r>
            <a:r>
              <a:rPr lang="en-US" b="1" dirty="0">
                <a:ea typeface="Calibri"/>
                <a:cs typeface="Calibri"/>
              </a:rPr>
              <a:t>: 12</a:t>
            </a:r>
          </a:p>
        </p:txBody>
      </p:sp>
      <p:graphicFrame>
        <p:nvGraphicFramePr>
          <p:cNvPr id="7" name="Table 6">
            <a:extLst>
              <a:ext uri="{FF2B5EF4-FFF2-40B4-BE49-F238E27FC236}">
                <a16:creationId xmlns:a16="http://schemas.microsoft.com/office/drawing/2014/main" id="{F1A16DF7-CE35-6CF5-860B-574CFB1FDB77}"/>
              </a:ext>
            </a:extLst>
          </p:cNvPr>
          <p:cNvGraphicFramePr>
            <a:graphicFrameLocks noGrp="1"/>
          </p:cNvGraphicFramePr>
          <p:nvPr>
            <p:extLst>
              <p:ext uri="{D42A27DB-BD31-4B8C-83A1-F6EECF244321}">
                <p14:modId xmlns:p14="http://schemas.microsoft.com/office/powerpoint/2010/main" val="2329482805"/>
              </p:ext>
            </p:extLst>
          </p:nvPr>
        </p:nvGraphicFramePr>
        <p:xfrm>
          <a:off x="8453120" y="1940560"/>
          <a:ext cx="2463722" cy="3743325"/>
        </p:xfrm>
        <a:graphic>
          <a:graphicData uri="http://schemas.openxmlformats.org/drawingml/2006/table">
            <a:tbl>
              <a:tblPr bandRow="1">
                <a:tableStyleId>{C083E6E3-FA7D-4D7B-A595-EF9225AFEA82}</a:tableStyleId>
              </a:tblPr>
              <a:tblGrid>
                <a:gridCol w="1231861">
                  <a:extLst>
                    <a:ext uri="{9D8B030D-6E8A-4147-A177-3AD203B41FA5}">
                      <a16:colId xmlns:a16="http://schemas.microsoft.com/office/drawing/2014/main" val="3343262899"/>
                    </a:ext>
                  </a:extLst>
                </a:gridCol>
                <a:gridCol w="1231861">
                  <a:extLst>
                    <a:ext uri="{9D8B030D-6E8A-4147-A177-3AD203B41FA5}">
                      <a16:colId xmlns:a16="http://schemas.microsoft.com/office/drawing/2014/main" val="3818710030"/>
                    </a:ext>
                  </a:extLst>
                </a:gridCol>
              </a:tblGrid>
              <a:tr h="321186">
                <a:tc gridSpan="2">
                  <a:txBody>
                    <a:bodyPr/>
                    <a:lstStyle/>
                    <a:p>
                      <a:pPr algn="ctr" fontAlgn="b"/>
                      <a:r>
                        <a:rPr lang="en-US" sz="2400" u="none" strike="noStrike">
                          <a:solidFill>
                            <a:srgbClr val="000000"/>
                          </a:solidFill>
                          <a:effectLst/>
                        </a:rPr>
                        <a:t>Spring Elongation Testing</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extLst>
                  <a:ext uri="{0D108BD9-81ED-4DB2-BD59-A6C34878D82A}">
                    <a16:rowId xmlns:a16="http://schemas.microsoft.com/office/drawing/2014/main" val="2216778314"/>
                  </a:ext>
                </a:extLst>
              </a:tr>
              <a:tr h="321186">
                <a:tc>
                  <a:txBody>
                    <a:bodyPr/>
                    <a:lstStyle/>
                    <a:p>
                      <a:pPr algn="ctr" fontAlgn="ctr"/>
                      <a:r>
                        <a:rPr lang="en-US" sz="2400" u="none" strike="noStrike">
                          <a:solidFill>
                            <a:srgbClr val="000000"/>
                          </a:solidFill>
                          <a:effectLst/>
                        </a:rPr>
                        <a:t>Sample</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Force (N)</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45562320"/>
                  </a:ext>
                </a:extLst>
              </a:tr>
              <a:tr h="321186">
                <a:tc>
                  <a:txBody>
                    <a:bodyPr/>
                    <a:lstStyle/>
                    <a:p>
                      <a:pPr algn="ctr" fontAlgn="ctr"/>
                      <a:r>
                        <a:rPr lang="en-US" sz="2400" u="none" strike="noStrike">
                          <a:solidFill>
                            <a:srgbClr val="000000"/>
                          </a:solidFill>
                          <a:effectLst/>
                        </a:rPr>
                        <a:t>1</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69033682"/>
                  </a:ext>
                </a:extLst>
              </a:tr>
              <a:tr h="321186">
                <a:tc>
                  <a:txBody>
                    <a:bodyPr/>
                    <a:lstStyle/>
                    <a:p>
                      <a:pPr algn="ctr" fontAlgn="ctr"/>
                      <a:r>
                        <a:rPr lang="en-US" sz="2400" u="none" strike="noStrike">
                          <a:solidFill>
                            <a:srgbClr val="000000"/>
                          </a:solidFill>
                          <a:effectLst/>
                        </a:rPr>
                        <a:t>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6.2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89466823"/>
                  </a:ext>
                </a:extLst>
              </a:tr>
              <a:tr h="321186">
                <a:tc>
                  <a:txBody>
                    <a:bodyPr/>
                    <a:lstStyle/>
                    <a:p>
                      <a:pPr algn="ctr" fontAlgn="ctr"/>
                      <a:r>
                        <a:rPr lang="en-US" sz="2400" u="none" strike="noStrike">
                          <a:solidFill>
                            <a:srgbClr val="000000"/>
                          </a:solidFill>
                          <a:effectLst/>
                        </a:rPr>
                        <a:t>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919391"/>
                  </a:ext>
                </a:extLst>
              </a:tr>
              <a:tr h="321186">
                <a:tc>
                  <a:txBody>
                    <a:bodyPr/>
                    <a:lstStyle/>
                    <a:p>
                      <a:pPr algn="ctr" fontAlgn="ctr"/>
                      <a:r>
                        <a:rPr lang="en-US" sz="2400" u="none" strike="noStrike">
                          <a:solidFill>
                            <a:srgbClr val="000000"/>
                          </a:solidFill>
                          <a:effectLst/>
                        </a:rPr>
                        <a:t>4</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7.3</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53930497"/>
                  </a:ext>
                </a:extLst>
              </a:tr>
              <a:tr h="321186">
                <a:tc>
                  <a:txBody>
                    <a:bodyPr/>
                    <a:lstStyle/>
                    <a:p>
                      <a:pPr algn="ctr" fontAlgn="ctr"/>
                      <a:r>
                        <a:rPr lang="en-US" sz="2400" u="none" strike="noStrike">
                          <a:solidFill>
                            <a:srgbClr val="000000"/>
                          </a:solidFill>
                          <a:effectLst/>
                        </a:rPr>
                        <a:t>5</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2014337"/>
                  </a:ext>
                </a:extLst>
              </a:tr>
              <a:tr h="321186">
                <a:tc>
                  <a:txBody>
                    <a:bodyPr/>
                    <a:lstStyle/>
                    <a:p>
                      <a:pPr algn="ctr" fontAlgn="ctr"/>
                      <a:r>
                        <a:rPr lang="en-US" sz="2400" u="none" strike="noStrike">
                          <a:solidFill>
                            <a:srgbClr val="000000"/>
                          </a:solidFill>
                          <a:effectLst/>
                        </a:rPr>
                        <a:t>6</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7.2</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5433186"/>
                  </a:ext>
                </a:extLst>
              </a:tr>
              <a:tr h="344129">
                <a:tc>
                  <a:txBody>
                    <a:bodyPr/>
                    <a:lstStyle/>
                    <a:p>
                      <a:pPr algn="ctr" fontAlgn="ctr"/>
                      <a:r>
                        <a:rPr lang="en-US" sz="2400" u="none" strike="noStrike">
                          <a:solidFill>
                            <a:srgbClr val="000000"/>
                          </a:solidFill>
                          <a:effectLst/>
                        </a:rPr>
                        <a:t>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ctr"/>
                      <a:r>
                        <a:rPr lang="en-US" sz="2400" u="none" strike="noStrike">
                          <a:solidFill>
                            <a:srgbClr val="000000"/>
                          </a:solidFill>
                          <a:effectLst/>
                        </a:rPr>
                        <a:t>7</a:t>
                      </a:r>
                    </a:p>
                  </a:txBody>
                  <a:tcPr marL="9525" marR="9525" marT="9525"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81874556"/>
                  </a:ext>
                </a:extLst>
              </a:tr>
            </a:tbl>
          </a:graphicData>
        </a:graphic>
      </p:graphicFrame>
      <p:sp>
        <p:nvSpPr>
          <p:cNvPr id="8" name="TextBox 3">
            <a:extLst>
              <a:ext uri="{FF2B5EF4-FFF2-40B4-BE49-F238E27FC236}">
                <a16:creationId xmlns:a16="http://schemas.microsoft.com/office/drawing/2014/main" id="{37F00239-A7DF-1168-5473-1DEF38D8502A}"/>
              </a:ext>
            </a:extLst>
          </p:cNvPr>
          <p:cNvSpPr txBox="1"/>
          <p:nvPr/>
        </p:nvSpPr>
        <p:spPr>
          <a:xfrm>
            <a:off x="7665720" y="6123873"/>
            <a:ext cx="409448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u="sng">
                <a:cs typeface="Calibri"/>
              </a:rPr>
              <a:t>Table X – Spring Elongation Failure Loads</a:t>
            </a:r>
            <a:endParaRPr lang="en-US" i="1" u="sng">
              <a:solidFill>
                <a:srgbClr val="003366"/>
              </a:solidFill>
              <a:ea typeface="Calibri"/>
              <a:cs typeface="Calibri"/>
            </a:endParaRPr>
          </a:p>
        </p:txBody>
      </p:sp>
      <p:sp>
        <p:nvSpPr>
          <p:cNvPr id="10" name="TextBox 9">
            <a:extLst>
              <a:ext uri="{FF2B5EF4-FFF2-40B4-BE49-F238E27FC236}">
                <a16:creationId xmlns:a16="http://schemas.microsoft.com/office/drawing/2014/main" id="{579C6150-71D8-4E48-FAE8-A639216EE1E5}"/>
              </a:ext>
            </a:extLst>
          </p:cNvPr>
          <p:cNvSpPr txBox="1"/>
          <p:nvPr/>
        </p:nvSpPr>
        <p:spPr>
          <a:xfrm>
            <a:off x="2077334" y="6491992"/>
            <a:ext cx="47664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V – Spring Elongation Test (Samples 2-7)</a:t>
            </a:r>
            <a:endParaRPr lang="en-US" i="1" u="sng">
              <a:solidFill>
                <a:srgbClr val="003366"/>
              </a:solidFill>
              <a:ea typeface="Calibri"/>
              <a:cs typeface="Calibri"/>
            </a:endParaRPr>
          </a:p>
        </p:txBody>
      </p:sp>
    </p:spTree>
    <p:extLst>
      <p:ext uri="{BB962C8B-B14F-4D97-AF65-F5344CB8AC3E}">
        <p14:creationId xmlns:p14="http://schemas.microsoft.com/office/powerpoint/2010/main" val="1239375797"/>
      </p:ext>
    </p:extLst>
  </p:cSld>
  <p:clrMapOvr>
    <a:masterClrMapping/>
  </p:clrMapOvr>
  <mc:AlternateContent xmlns:mc="http://schemas.openxmlformats.org/markup-compatibility/2006" xmlns:p14="http://schemas.microsoft.com/office/powerpoint/2010/main">
    <mc:Choice Requires="p14">
      <p:transition spd="slow" p14:dur="2000" advTm="1362"/>
    </mc:Choice>
    <mc:Fallback xmlns="">
      <p:transition spd="slow" advTm="13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899AA5-BC9F-577A-D83D-13A5FBA52BFE}"/>
              </a:ext>
            </a:extLst>
          </p:cNvPr>
          <p:cNvSpPr>
            <a:spLocks noGrp="1"/>
          </p:cNvSpPr>
          <p:nvPr>
            <p:ph type="title"/>
          </p:nvPr>
        </p:nvSpPr>
        <p:spPr/>
        <p:txBody>
          <a:bodyPr/>
          <a:lstStyle/>
          <a:p>
            <a:r>
              <a:rPr lang="en-US" dirty="0">
                <a:latin typeface="Arial"/>
                <a:cs typeface="Arial"/>
              </a:rPr>
              <a:t>Ex.3: Gear Shear Test</a:t>
            </a:r>
            <a:endParaRPr lang="en-US" b="0" dirty="0">
              <a:solidFill>
                <a:srgbClr val="000000"/>
              </a:solidFill>
              <a:latin typeface="Arial"/>
              <a:cs typeface="Arial"/>
            </a:endParaRPr>
          </a:p>
        </p:txBody>
      </p:sp>
      <p:sp>
        <p:nvSpPr>
          <p:cNvPr id="4" name="TextBox 3">
            <a:extLst>
              <a:ext uri="{FF2B5EF4-FFF2-40B4-BE49-F238E27FC236}">
                <a16:creationId xmlns:a16="http://schemas.microsoft.com/office/drawing/2014/main" id="{35DE68D5-D2C0-9081-FCE8-8C8C44F6DB5A}"/>
              </a:ext>
            </a:extLst>
          </p:cNvPr>
          <p:cNvSpPr txBox="1"/>
          <p:nvPr/>
        </p:nvSpPr>
        <p:spPr>
          <a:xfrm>
            <a:off x="10937055" y="6488668"/>
            <a:ext cx="12549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Cassina: 13</a:t>
            </a:r>
          </a:p>
        </p:txBody>
      </p:sp>
      <p:sp>
        <p:nvSpPr>
          <p:cNvPr id="5" name="TextBox 4">
            <a:extLst>
              <a:ext uri="{FF2B5EF4-FFF2-40B4-BE49-F238E27FC236}">
                <a16:creationId xmlns:a16="http://schemas.microsoft.com/office/drawing/2014/main" id="{479BD7C9-FC27-8EF9-51D1-8315CC19802D}"/>
              </a:ext>
            </a:extLst>
          </p:cNvPr>
          <p:cNvSpPr txBox="1"/>
          <p:nvPr/>
        </p:nvSpPr>
        <p:spPr>
          <a:xfrm>
            <a:off x="6192134" y="5324475"/>
            <a:ext cx="32627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dirty="0">
                <a:cs typeface="Calibri"/>
              </a:rPr>
              <a:t>Fig. VII – Gear Shear Calculations</a:t>
            </a:r>
            <a:endParaRPr lang="en-US" i="1" u="sng" dirty="0">
              <a:solidFill>
                <a:srgbClr val="003366"/>
              </a:solidFill>
              <a:ea typeface="Calibri"/>
              <a:cs typeface="Calibri"/>
            </a:endParaRPr>
          </a:p>
        </p:txBody>
      </p:sp>
      <p:sp>
        <p:nvSpPr>
          <p:cNvPr id="6" name="TextBox 5">
            <a:extLst>
              <a:ext uri="{FF2B5EF4-FFF2-40B4-BE49-F238E27FC236}">
                <a16:creationId xmlns:a16="http://schemas.microsoft.com/office/drawing/2014/main" id="{ACE60CED-AB4E-66EC-9863-F2ABCB8478E0}"/>
              </a:ext>
            </a:extLst>
          </p:cNvPr>
          <p:cNvSpPr txBox="1"/>
          <p:nvPr/>
        </p:nvSpPr>
        <p:spPr>
          <a:xfrm>
            <a:off x="587545" y="3429000"/>
            <a:ext cx="30974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ea typeface="Calibri"/>
                <a:cs typeface="Calibri"/>
              </a:rPr>
              <a:t>XY Ultimate Tensile Stress from Horizontal Print:</a:t>
            </a:r>
            <a:r>
              <a:rPr lang="en-US" dirty="0">
                <a:ea typeface="Calibri"/>
                <a:cs typeface="Calibri"/>
              </a:rPr>
              <a:t> 33.15 MPa</a:t>
            </a:r>
            <a:endParaRPr lang="en-US" b="0" dirty="0">
              <a:ea typeface="Calibri"/>
              <a:cs typeface="Calibri"/>
            </a:endParaRPr>
          </a:p>
        </p:txBody>
      </p:sp>
      <p:pic>
        <p:nvPicPr>
          <p:cNvPr id="3074" name="Picture 2" descr="A diagram of a tooth&#10;&#10;Description automatically generated">
            <a:extLst>
              <a:ext uri="{FF2B5EF4-FFF2-40B4-BE49-F238E27FC236}">
                <a16:creationId xmlns:a16="http://schemas.microsoft.com/office/drawing/2014/main" id="{9B2B661D-A7D3-B055-1ED3-02CAF0F60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101" y="1533525"/>
            <a:ext cx="8175266"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1325"/>
      </p:ext>
    </p:extLst>
  </p:cSld>
  <p:clrMapOvr>
    <a:masterClrMapping/>
  </p:clrMapOvr>
  <mc:AlternateContent xmlns:mc="http://schemas.openxmlformats.org/markup-compatibility/2006" xmlns:p14="http://schemas.microsoft.com/office/powerpoint/2010/main">
    <mc:Choice Requires="p14">
      <p:transition spd="slow" p14:dur="2000" advTm="1342"/>
    </mc:Choice>
    <mc:Fallback xmlns="">
      <p:transition spd="slow" advTm="134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64BC4-D0C6-4564-93B8-2AB33362ECA3}"/>
              </a:ext>
            </a:extLst>
          </p:cNvPr>
          <p:cNvSpPr>
            <a:spLocks noGrp="1"/>
          </p:cNvSpPr>
          <p:nvPr>
            <p:ph type="title"/>
          </p:nvPr>
        </p:nvSpPr>
        <p:spPr/>
        <p:txBody>
          <a:bodyPr/>
          <a:lstStyle/>
          <a:p>
            <a:r>
              <a:rPr lang="en-US" dirty="0">
                <a:latin typeface="Arial"/>
                <a:cs typeface="Arial"/>
              </a:rPr>
              <a:t>Ex.4: Printing Calibration Testing</a:t>
            </a:r>
            <a:endParaRPr lang="en-US" b="0" dirty="0">
              <a:solidFill>
                <a:srgbClr val="000000"/>
              </a:solidFill>
            </a:endParaRPr>
          </a:p>
        </p:txBody>
      </p:sp>
      <p:sp>
        <p:nvSpPr>
          <p:cNvPr id="2" name="TextBox 1">
            <a:extLst>
              <a:ext uri="{FF2B5EF4-FFF2-40B4-BE49-F238E27FC236}">
                <a16:creationId xmlns:a16="http://schemas.microsoft.com/office/drawing/2014/main" id="{2108C2B1-EE32-92F8-15A5-711CF1DCABEB}"/>
              </a:ext>
            </a:extLst>
          </p:cNvPr>
          <p:cNvSpPr txBox="1"/>
          <p:nvPr/>
        </p:nvSpPr>
        <p:spPr>
          <a:xfrm>
            <a:off x="11022445" y="6488668"/>
            <a:ext cx="1320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Carter: 14</a:t>
            </a:r>
          </a:p>
        </p:txBody>
      </p:sp>
      <p:pic>
        <p:nvPicPr>
          <p:cNvPr id="5" name="Picture 4" descr="A close-up of a drawing&#10;&#10;Description automatically generated">
            <a:extLst>
              <a:ext uri="{FF2B5EF4-FFF2-40B4-BE49-F238E27FC236}">
                <a16:creationId xmlns:a16="http://schemas.microsoft.com/office/drawing/2014/main" id="{1EE27D79-61FA-A655-6498-5F244FCE9C2C}"/>
              </a:ext>
            </a:extLst>
          </p:cNvPr>
          <p:cNvPicPr>
            <a:picLocks noChangeAspect="1"/>
          </p:cNvPicPr>
          <p:nvPr/>
        </p:nvPicPr>
        <p:blipFill>
          <a:blip r:embed="rId2">
            <a:extLst>
              <a:ext uri="{28A0092B-C50C-407E-A947-70E740481C1C}">
                <a14:useLocalDpi xmlns:a14="http://schemas.microsoft.com/office/drawing/2010/main" val="0"/>
              </a:ext>
            </a:extLst>
          </a:blip>
          <a:srcRect t="21088"/>
          <a:stretch/>
        </p:blipFill>
        <p:spPr>
          <a:xfrm>
            <a:off x="6096000" y="1655065"/>
            <a:ext cx="4145483" cy="4361688"/>
          </a:xfrm>
          <a:prstGeom prst="rect">
            <a:avLst/>
          </a:prstGeom>
          <a:ln>
            <a:solidFill>
              <a:schemeClr val="tx1">
                <a:lumMod val="50000"/>
              </a:schemeClr>
            </a:solidFill>
          </a:ln>
        </p:spPr>
      </p:pic>
      <p:pic>
        <p:nvPicPr>
          <p:cNvPr id="4" name="Picture 3">
            <a:extLst>
              <a:ext uri="{FF2B5EF4-FFF2-40B4-BE49-F238E27FC236}">
                <a16:creationId xmlns:a16="http://schemas.microsoft.com/office/drawing/2014/main" id="{D117E231-6CCB-53E1-5D78-4B32F5046E36}"/>
              </a:ext>
            </a:extLst>
          </p:cNvPr>
          <p:cNvPicPr>
            <a:picLocks noChangeAspect="1"/>
          </p:cNvPicPr>
          <p:nvPr/>
        </p:nvPicPr>
        <p:blipFill>
          <a:blip r:embed="rId3"/>
          <a:srcRect t="91" b="9802"/>
          <a:stretch/>
        </p:blipFill>
        <p:spPr>
          <a:xfrm>
            <a:off x="1107562" y="1650926"/>
            <a:ext cx="3688325" cy="4361111"/>
          </a:xfrm>
          <a:prstGeom prst="rect">
            <a:avLst/>
          </a:prstGeom>
          <a:ln w="12700">
            <a:solidFill>
              <a:schemeClr val="tx1">
                <a:lumMod val="50000"/>
              </a:schemeClr>
            </a:solidFill>
          </a:ln>
        </p:spPr>
      </p:pic>
      <p:sp>
        <p:nvSpPr>
          <p:cNvPr id="7" name="TextBox 6">
            <a:extLst>
              <a:ext uri="{FF2B5EF4-FFF2-40B4-BE49-F238E27FC236}">
                <a16:creationId xmlns:a16="http://schemas.microsoft.com/office/drawing/2014/main" id="{23FA7FE0-371D-5936-B511-36FCE43F66E4}"/>
              </a:ext>
            </a:extLst>
          </p:cNvPr>
          <p:cNvSpPr txBox="1"/>
          <p:nvPr/>
        </p:nvSpPr>
        <p:spPr>
          <a:xfrm>
            <a:off x="1396152" y="6122537"/>
            <a:ext cx="31154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VIII – Successful Print Layer</a:t>
            </a:r>
            <a:endParaRPr lang="en-US" i="1" u="sng">
              <a:solidFill>
                <a:srgbClr val="003366"/>
              </a:solidFill>
              <a:ea typeface="Calibri"/>
              <a:cs typeface="Calibri"/>
            </a:endParaRPr>
          </a:p>
        </p:txBody>
      </p:sp>
      <p:sp>
        <p:nvSpPr>
          <p:cNvPr id="9" name="TextBox 8">
            <a:extLst>
              <a:ext uri="{FF2B5EF4-FFF2-40B4-BE49-F238E27FC236}">
                <a16:creationId xmlns:a16="http://schemas.microsoft.com/office/drawing/2014/main" id="{C8D18222-3237-9996-C4E2-7143861B0966}"/>
              </a:ext>
            </a:extLst>
          </p:cNvPr>
          <p:cNvSpPr txBox="1"/>
          <p:nvPr/>
        </p:nvSpPr>
        <p:spPr>
          <a:xfrm>
            <a:off x="6937971" y="6122537"/>
            <a:ext cx="26536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IX – Failed Print Layer</a:t>
            </a:r>
            <a:endParaRPr lang="en-US" i="1" u="sng">
              <a:solidFill>
                <a:srgbClr val="003366"/>
              </a:solidFill>
              <a:ea typeface="Calibri"/>
              <a:cs typeface="Calibri"/>
            </a:endParaRPr>
          </a:p>
        </p:txBody>
      </p:sp>
    </p:spTree>
    <p:extLst>
      <p:ext uri="{BB962C8B-B14F-4D97-AF65-F5344CB8AC3E}">
        <p14:creationId xmlns:p14="http://schemas.microsoft.com/office/powerpoint/2010/main" val="1483538878"/>
      </p:ext>
    </p:extLst>
  </p:cSld>
  <p:clrMapOvr>
    <a:masterClrMapping/>
  </p:clrMapOvr>
  <mc:AlternateContent xmlns:mc="http://schemas.openxmlformats.org/markup-compatibility/2006" xmlns:p14="http://schemas.microsoft.com/office/powerpoint/2010/main">
    <mc:Choice Requires="p14">
      <p:transition spd="slow" p14:dur="2000" advTm="1265"/>
    </mc:Choice>
    <mc:Fallback xmlns="">
      <p:transition spd="slow" advTm="12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64BC4-D0C6-4564-93B8-2AB33362ECA3}"/>
              </a:ext>
            </a:extLst>
          </p:cNvPr>
          <p:cNvSpPr>
            <a:spLocks noGrp="1"/>
          </p:cNvSpPr>
          <p:nvPr>
            <p:ph type="title"/>
          </p:nvPr>
        </p:nvSpPr>
        <p:spPr/>
        <p:txBody>
          <a:bodyPr/>
          <a:lstStyle/>
          <a:p>
            <a:r>
              <a:rPr lang="en-US" dirty="0">
                <a:latin typeface="Arial"/>
                <a:cs typeface="Arial"/>
              </a:rPr>
              <a:t>Ex.5: Measurement Testing - Ruler</a:t>
            </a:r>
            <a:endParaRPr lang="en-US" b="0" dirty="0">
              <a:solidFill>
                <a:srgbClr val="000000"/>
              </a:solidFill>
            </a:endParaRPr>
          </a:p>
        </p:txBody>
      </p:sp>
      <p:sp>
        <p:nvSpPr>
          <p:cNvPr id="2" name="TextBox 1">
            <a:extLst>
              <a:ext uri="{FF2B5EF4-FFF2-40B4-BE49-F238E27FC236}">
                <a16:creationId xmlns:a16="http://schemas.microsoft.com/office/drawing/2014/main" id="{EB5733FB-B860-EF6A-9E68-A57804597041}"/>
              </a:ext>
            </a:extLst>
          </p:cNvPr>
          <p:cNvSpPr txBox="1"/>
          <p:nvPr/>
        </p:nvSpPr>
        <p:spPr>
          <a:xfrm>
            <a:off x="10876043" y="6488668"/>
            <a:ext cx="1320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Nathan: 15</a:t>
            </a:r>
          </a:p>
        </p:txBody>
      </p:sp>
      <p:pic>
        <p:nvPicPr>
          <p:cNvPr id="5" name="Picture 4" descr="A person measuring a white piece of metal&#10;&#10;Description automatically generated">
            <a:extLst>
              <a:ext uri="{FF2B5EF4-FFF2-40B4-BE49-F238E27FC236}">
                <a16:creationId xmlns:a16="http://schemas.microsoft.com/office/drawing/2014/main" id="{A1E43F79-3A66-9AF5-0172-F57A6CB21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089830" y="1020443"/>
            <a:ext cx="3453782" cy="4605043"/>
          </a:xfrm>
          <a:prstGeom prst="rect">
            <a:avLst/>
          </a:prstGeom>
          <a:ln w="12700">
            <a:solidFill>
              <a:schemeClr val="tx1">
                <a:lumMod val="50000"/>
              </a:schemeClr>
            </a:solidFill>
          </a:ln>
        </p:spPr>
      </p:pic>
      <p:pic>
        <p:nvPicPr>
          <p:cNvPr id="7" name="Picture 6" descr="A hand holding a caliper&#10;&#10;Description automatically generated">
            <a:extLst>
              <a:ext uri="{FF2B5EF4-FFF2-40B4-BE49-F238E27FC236}">
                <a16:creationId xmlns:a16="http://schemas.microsoft.com/office/drawing/2014/main" id="{B0F50846-9806-B572-FCE7-E14F4A5F0677}"/>
              </a:ext>
            </a:extLst>
          </p:cNvPr>
          <p:cNvPicPr>
            <a:picLocks noChangeAspect="1"/>
          </p:cNvPicPr>
          <p:nvPr/>
        </p:nvPicPr>
        <p:blipFill>
          <a:blip r:embed="rId3">
            <a:extLst>
              <a:ext uri="{28A0092B-C50C-407E-A947-70E740481C1C}">
                <a14:useLocalDpi xmlns:a14="http://schemas.microsoft.com/office/drawing/2010/main" val="0"/>
              </a:ext>
            </a:extLst>
          </a:blip>
          <a:srcRect l="30497" t="24490" b="35023"/>
          <a:stretch/>
        </p:blipFill>
        <p:spPr>
          <a:xfrm>
            <a:off x="565081" y="1596072"/>
            <a:ext cx="4446746" cy="3453783"/>
          </a:xfrm>
          <a:prstGeom prst="rect">
            <a:avLst/>
          </a:prstGeom>
          <a:ln w="12700">
            <a:solidFill>
              <a:schemeClr val="tx1">
                <a:lumMod val="50000"/>
              </a:schemeClr>
            </a:solidFill>
          </a:ln>
        </p:spPr>
      </p:pic>
      <p:sp>
        <p:nvSpPr>
          <p:cNvPr id="8" name="TextBox 7">
            <a:extLst>
              <a:ext uri="{FF2B5EF4-FFF2-40B4-BE49-F238E27FC236}">
                <a16:creationId xmlns:a16="http://schemas.microsoft.com/office/drawing/2014/main" id="{0E13D8FC-B4C5-4F14-B851-D5EE711B8C77}"/>
              </a:ext>
            </a:extLst>
          </p:cNvPr>
          <p:cNvSpPr txBox="1"/>
          <p:nvPr/>
        </p:nvSpPr>
        <p:spPr>
          <a:xfrm>
            <a:off x="3834612" y="5565338"/>
            <a:ext cx="3674636" cy="1107996"/>
          </a:xfrm>
          <a:prstGeom prst="rect">
            <a:avLst/>
          </a:prstGeom>
          <a:noFill/>
        </p:spPr>
        <p:txBody>
          <a:bodyPr wrap="square" lIns="0" tIns="0" rIns="0" bIns="0" rtlCol="0" anchor="t">
            <a:spAutoFit/>
          </a:bodyPr>
          <a:lstStyle/>
          <a:p>
            <a:pPr algn="ctr"/>
            <a:r>
              <a:rPr lang="en-US" u="sng" dirty="0"/>
              <a:t>Results:</a:t>
            </a:r>
          </a:p>
          <a:p>
            <a:pPr algn="ctr"/>
            <a:r>
              <a:rPr lang="en-US" dirty="0"/>
              <a:t>Ruler Measurement: 5 mm</a:t>
            </a:r>
          </a:p>
          <a:p>
            <a:pPr algn="ctr"/>
            <a:r>
              <a:rPr lang="en-US" dirty="0"/>
              <a:t>Caliper Measurement: 4.61-4.68 mm</a:t>
            </a:r>
            <a:endParaRPr lang="en-US" dirty="0">
              <a:ea typeface="Calibri"/>
              <a:cs typeface="Calibri"/>
            </a:endParaRPr>
          </a:p>
          <a:p>
            <a:pPr algn="ctr"/>
            <a:r>
              <a:rPr lang="en-US" dirty="0"/>
              <a:t>Error: 0.32-0.39 mm or ~8.45%</a:t>
            </a:r>
            <a:endParaRPr lang="en-US" dirty="0">
              <a:ea typeface="Calibri"/>
              <a:cs typeface="Calibri"/>
            </a:endParaRPr>
          </a:p>
        </p:txBody>
      </p:sp>
      <p:sp>
        <p:nvSpPr>
          <p:cNvPr id="6" name="TextBox 5">
            <a:extLst>
              <a:ext uri="{FF2B5EF4-FFF2-40B4-BE49-F238E27FC236}">
                <a16:creationId xmlns:a16="http://schemas.microsoft.com/office/drawing/2014/main" id="{6C0C31F6-F46E-D83D-EA22-CACE90ED3B2E}"/>
              </a:ext>
            </a:extLst>
          </p:cNvPr>
          <p:cNvSpPr txBox="1"/>
          <p:nvPr/>
        </p:nvSpPr>
        <p:spPr>
          <a:xfrm>
            <a:off x="3659061" y="5048809"/>
            <a:ext cx="40275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X – Concomitant Measuring Results</a:t>
            </a:r>
            <a:endParaRPr lang="en-US" i="1" u="sng">
              <a:solidFill>
                <a:srgbClr val="003366"/>
              </a:solidFill>
              <a:ea typeface="Calibri"/>
              <a:cs typeface="Calibri"/>
            </a:endParaRPr>
          </a:p>
        </p:txBody>
      </p:sp>
    </p:spTree>
    <p:extLst>
      <p:ext uri="{BB962C8B-B14F-4D97-AF65-F5344CB8AC3E}">
        <p14:creationId xmlns:p14="http://schemas.microsoft.com/office/powerpoint/2010/main" val="1828831722"/>
      </p:ext>
    </p:extLst>
  </p:cSld>
  <p:clrMapOvr>
    <a:masterClrMapping/>
  </p:clrMapOvr>
  <mc:AlternateContent xmlns:mc="http://schemas.openxmlformats.org/markup-compatibility/2006" xmlns:p14="http://schemas.microsoft.com/office/powerpoint/2010/main">
    <mc:Choice Requires="p14">
      <p:transition spd="slow" p14:dur="2000" advTm="1426"/>
    </mc:Choice>
    <mc:Fallback xmlns="">
      <p:transition spd="slow" advTm="14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64BC4-D0C6-4564-93B8-2AB33362ECA3}"/>
              </a:ext>
            </a:extLst>
          </p:cNvPr>
          <p:cNvSpPr>
            <a:spLocks noGrp="1"/>
          </p:cNvSpPr>
          <p:nvPr>
            <p:ph type="title"/>
          </p:nvPr>
        </p:nvSpPr>
        <p:spPr/>
        <p:txBody>
          <a:bodyPr/>
          <a:lstStyle/>
          <a:p>
            <a:r>
              <a:rPr lang="en-US" dirty="0">
                <a:latin typeface="Arial"/>
                <a:cs typeface="Arial"/>
              </a:rPr>
              <a:t>Ex.5: Measurement Testing - Spring</a:t>
            </a:r>
            <a:endParaRPr lang="en-US" b="0" dirty="0">
              <a:solidFill>
                <a:srgbClr val="000000"/>
              </a:solidFill>
            </a:endParaRPr>
          </a:p>
        </p:txBody>
      </p:sp>
      <p:sp>
        <p:nvSpPr>
          <p:cNvPr id="2" name="TextBox 1">
            <a:extLst>
              <a:ext uri="{FF2B5EF4-FFF2-40B4-BE49-F238E27FC236}">
                <a16:creationId xmlns:a16="http://schemas.microsoft.com/office/drawing/2014/main" id="{EB5733FB-B860-EF6A-9E68-A57804597041}"/>
              </a:ext>
            </a:extLst>
          </p:cNvPr>
          <p:cNvSpPr txBox="1"/>
          <p:nvPr/>
        </p:nvSpPr>
        <p:spPr>
          <a:xfrm>
            <a:off x="10876043" y="6488668"/>
            <a:ext cx="1320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Nathan: 16</a:t>
            </a:r>
          </a:p>
        </p:txBody>
      </p:sp>
      <p:sp>
        <p:nvSpPr>
          <p:cNvPr id="6" name="TextBox 5">
            <a:extLst>
              <a:ext uri="{FF2B5EF4-FFF2-40B4-BE49-F238E27FC236}">
                <a16:creationId xmlns:a16="http://schemas.microsoft.com/office/drawing/2014/main" id="{6C0C31F6-F46E-D83D-EA22-CACE90ED3B2E}"/>
              </a:ext>
            </a:extLst>
          </p:cNvPr>
          <p:cNvSpPr txBox="1"/>
          <p:nvPr/>
        </p:nvSpPr>
        <p:spPr>
          <a:xfrm>
            <a:off x="5086389" y="5935835"/>
            <a:ext cx="4918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dirty="0">
                <a:cs typeface="Calibri"/>
              </a:rPr>
              <a:t>Fig. XI – Spring Compression Measuring Results</a:t>
            </a:r>
            <a:endParaRPr lang="en-US" i="1" u="sng" dirty="0">
              <a:solidFill>
                <a:srgbClr val="003366"/>
              </a:solidFill>
              <a:ea typeface="Calibri"/>
              <a:cs typeface="Calibri"/>
            </a:endParaRPr>
          </a:p>
        </p:txBody>
      </p:sp>
      <p:pic>
        <p:nvPicPr>
          <p:cNvPr id="4" name="Picture 3" descr="A metal object with a knot on it&#10;&#10;Description automatically generated">
            <a:extLst>
              <a:ext uri="{FF2B5EF4-FFF2-40B4-BE49-F238E27FC236}">
                <a16:creationId xmlns:a16="http://schemas.microsoft.com/office/drawing/2014/main" id="{51EAC2BA-4DFE-1A48-6930-AE25EE498D67}"/>
              </a:ext>
            </a:extLst>
          </p:cNvPr>
          <p:cNvPicPr>
            <a:picLocks noChangeAspect="1"/>
          </p:cNvPicPr>
          <p:nvPr/>
        </p:nvPicPr>
        <p:blipFill>
          <a:blip r:embed="rId2"/>
          <a:stretch>
            <a:fillRect/>
          </a:stretch>
        </p:blipFill>
        <p:spPr>
          <a:xfrm>
            <a:off x="5819464" y="1821035"/>
            <a:ext cx="3086100" cy="4114800"/>
          </a:xfrm>
          <a:prstGeom prst="rect">
            <a:avLst/>
          </a:prstGeom>
          <a:ln>
            <a:solidFill>
              <a:schemeClr val="tx1">
                <a:lumMod val="50000"/>
              </a:schemeClr>
            </a:solid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CBD5E9-596E-9613-BFF2-5BE7616FEBA9}"/>
                  </a:ext>
                </a:extLst>
              </p:cNvPr>
              <p:cNvSpPr txBox="1"/>
              <p:nvPr/>
            </p:nvSpPr>
            <p:spPr>
              <a:xfrm>
                <a:off x="1147523" y="2875087"/>
                <a:ext cx="3573105" cy="2505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Equations and Variables: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a:cs typeface="Calibri"/>
                        </a:rPr>
                        <m:t>𝐹</m:t>
                      </m:r>
                      <m:r>
                        <a:rPr lang="en-US" b="0" i="1" smtClean="0">
                          <a:latin typeface="Cambria Math" panose="02040503050406030204" pitchFamily="18" charset="0"/>
                          <a:ea typeface="Calibri"/>
                          <a:cs typeface="Calibri"/>
                        </a:rPr>
                        <m:t>=</m:t>
                      </m:r>
                      <m:r>
                        <a:rPr lang="en-US" b="0" i="1" smtClean="0">
                          <a:latin typeface="Cambria Math" panose="02040503050406030204" pitchFamily="18" charset="0"/>
                          <a:ea typeface="Calibri"/>
                          <a:cs typeface="Calibri"/>
                        </a:rPr>
                        <m:t>𝑚</m:t>
                      </m:r>
                      <m:r>
                        <a:rPr lang="en-US" b="0" i="1" smtClean="0">
                          <a:latin typeface="Cambria Math" panose="02040503050406030204" pitchFamily="18" charset="0"/>
                          <a:ea typeface="Calibri"/>
                          <a:cs typeface="Calibri"/>
                        </a:rPr>
                        <m:t>∗</m:t>
                      </m:r>
                      <m:r>
                        <a:rPr lang="en-US" b="0" i="1" smtClean="0">
                          <a:latin typeface="Cambria Math" panose="02040503050406030204" pitchFamily="18" charset="0"/>
                          <a:ea typeface="Calibri"/>
                          <a:cs typeface="Calibri"/>
                        </a:rPr>
                        <m:t>𝑎</m:t>
                      </m:r>
                    </m:oMath>
                  </m:oMathPara>
                </a14:m>
                <a:endParaRPr lang="en-US" b="0" dirty="0">
                  <a:ea typeface="Calibri"/>
                  <a:cs typeface="Calibri"/>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a:cs typeface="Calibri"/>
                        </a:rPr>
                        <m:t>𝑎</m:t>
                      </m:r>
                      <m:r>
                        <a:rPr lang="en-US" b="0" i="1" smtClean="0">
                          <a:latin typeface="Cambria Math" panose="02040503050406030204" pitchFamily="18" charset="0"/>
                          <a:ea typeface="Calibri"/>
                          <a:cs typeface="Calibri"/>
                        </a:rPr>
                        <m:t>=9.81</m:t>
                      </m:r>
                      <m:f>
                        <m:fPr>
                          <m:ctrlPr>
                            <a:rPr lang="en-US" b="0" i="1" smtClean="0">
                              <a:latin typeface="Cambria Math" panose="02040503050406030204" pitchFamily="18" charset="0"/>
                              <a:ea typeface="Calibri"/>
                              <a:cs typeface="Calibri"/>
                            </a:rPr>
                          </m:ctrlPr>
                        </m:fPr>
                        <m:num>
                          <m:r>
                            <a:rPr lang="en-US" b="0" i="1" smtClean="0">
                              <a:latin typeface="Cambria Math" panose="02040503050406030204" pitchFamily="18" charset="0"/>
                              <a:ea typeface="Calibri"/>
                              <a:cs typeface="Calibri"/>
                            </a:rPr>
                            <m:t>𝑚</m:t>
                          </m:r>
                        </m:num>
                        <m:den>
                          <m:sSup>
                            <m:sSupPr>
                              <m:ctrlPr>
                                <a:rPr lang="en-US" b="0" i="1" smtClean="0">
                                  <a:latin typeface="Cambria Math" panose="02040503050406030204" pitchFamily="18" charset="0"/>
                                  <a:ea typeface="Calibri"/>
                                  <a:cs typeface="Calibri"/>
                                </a:rPr>
                              </m:ctrlPr>
                            </m:sSupPr>
                            <m:e>
                              <m:r>
                                <a:rPr lang="en-US" b="0" i="1" smtClean="0">
                                  <a:latin typeface="Cambria Math" panose="02040503050406030204" pitchFamily="18" charset="0"/>
                                  <a:ea typeface="Calibri"/>
                                  <a:cs typeface="Calibri"/>
                                </a:rPr>
                                <m:t>𝑠</m:t>
                              </m:r>
                            </m:e>
                            <m:sup>
                              <m:r>
                                <a:rPr lang="en-US" b="0" i="1" smtClean="0">
                                  <a:latin typeface="Cambria Math" panose="02040503050406030204" pitchFamily="18" charset="0"/>
                                  <a:ea typeface="Calibri"/>
                                  <a:cs typeface="Calibri"/>
                                </a:rPr>
                                <m:t>2</m:t>
                              </m:r>
                            </m:sup>
                          </m:sSup>
                        </m:den>
                      </m:f>
                    </m:oMath>
                  </m:oMathPara>
                </a14:m>
                <a:endParaRPr lang="en-US" b="0" dirty="0">
                  <a:ea typeface="Calibri"/>
                  <a:cs typeface="Calibri"/>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a:cs typeface="Calibri"/>
                        </a:rPr>
                        <m:t>𝑚</m:t>
                      </m:r>
                      <m:r>
                        <a:rPr lang="en-US" b="0" i="1" smtClean="0">
                          <a:latin typeface="Cambria Math" panose="02040503050406030204" pitchFamily="18" charset="0"/>
                          <a:ea typeface="Calibri"/>
                          <a:cs typeface="Calibri"/>
                        </a:rPr>
                        <m:t>=0.5 </m:t>
                      </m:r>
                      <m:r>
                        <a:rPr lang="en-US" b="0" i="1" smtClean="0">
                          <a:latin typeface="Cambria Math" panose="02040503050406030204" pitchFamily="18" charset="0"/>
                          <a:ea typeface="Calibri"/>
                          <a:cs typeface="Calibri"/>
                        </a:rPr>
                        <m:t>𝑘𝑔</m:t>
                      </m:r>
                      <m:r>
                        <a:rPr lang="en-US" b="0" i="1" smtClean="0">
                          <a:latin typeface="Cambria Math" panose="02040503050406030204" pitchFamily="18" charset="0"/>
                          <a:ea typeface="Calibri"/>
                          <a:cs typeface="Calibri"/>
                        </a:rPr>
                        <m:t>=1.16 </m:t>
                      </m:r>
                      <m:r>
                        <a:rPr lang="en-US" b="0" i="1" smtClean="0">
                          <a:latin typeface="Cambria Math" panose="02040503050406030204" pitchFamily="18" charset="0"/>
                          <a:ea typeface="Calibri"/>
                          <a:cs typeface="Calibri"/>
                        </a:rPr>
                        <m:t>𝑙𝑏𝑠</m:t>
                      </m:r>
                    </m:oMath>
                  </m:oMathPara>
                </a14:m>
                <a:endParaRPr lang="en-US" b="0" dirty="0">
                  <a:ea typeface="Calibri"/>
                  <a:cs typeface="Calibri"/>
                </a:endParaRPr>
              </a:p>
              <a:p>
                <a:endParaRPr lang="en-US" b="0" dirty="0">
                  <a:ea typeface="Calibri"/>
                  <a:cs typeface="Calibri"/>
                </a:endParaRPr>
              </a:p>
              <a:p>
                <a:pPr algn="ctr"/>
                <a:r>
                  <a:rPr lang="en-US" b="0" dirty="0">
                    <a:ea typeface="Calibri"/>
                    <a:cs typeface="Calibri"/>
                  </a:rPr>
                  <a:t>Total </a:t>
                </a:r>
                <a:r>
                  <a:rPr lang="en-US" dirty="0">
                    <a:ea typeface="Calibri"/>
                    <a:cs typeface="Calibri"/>
                  </a:rPr>
                  <a:t>Calculated </a:t>
                </a:r>
                <a:r>
                  <a:rPr lang="en-US" b="0" dirty="0">
                    <a:ea typeface="Calibri"/>
                    <a:cs typeface="Calibri"/>
                  </a:rPr>
                  <a:t>Applied Force: 5 N</a:t>
                </a:r>
              </a:p>
              <a:p>
                <a:pPr algn="ctr"/>
                <a:r>
                  <a:rPr lang="en-US" dirty="0">
                    <a:ea typeface="Calibri"/>
                    <a:cs typeface="Calibri"/>
                  </a:rPr>
                  <a:t>Actual Applied Force: 5.15 N</a:t>
                </a:r>
              </a:p>
              <a:p>
                <a:pPr algn="ctr"/>
                <a:r>
                  <a:rPr lang="en-US" dirty="0"/>
                  <a:t>Error: 0.15 N or 2.91%</a:t>
                </a:r>
                <a:endParaRPr lang="en-US" dirty="0">
                  <a:ea typeface="Calibri"/>
                  <a:cs typeface="Calibri"/>
                </a:endParaRPr>
              </a:p>
            </p:txBody>
          </p:sp>
        </mc:Choice>
        <mc:Fallback xmlns="">
          <p:sp>
            <p:nvSpPr>
              <p:cNvPr id="9" name="TextBox 8">
                <a:extLst>
                  <a:ext uri="{FF2B5EF4-FFF2-40B4-BE49-F238E27FC236}">
                    <a16:creationId xmlns:a16="http://schemas.microsoft.com/office/drawing/2014/main" id="{80CBD5E9-596E-9613-BFF2-5BE7616FEBA9}"/>
                  </a:ext>
                </a:extLst>
              </p:cNvPr>
              <p:cNvSpPr txBox="1">
                <a:spLocks noRot="1" noChangeAspect="1" noMove="1" noResize="1" noEditPoints="1" noAdjustHandles="1" noChangeArrowheads="1" noChangeShapeType="1" noTextEdit="1"/>
              </p:cNvSpPr>
              <p:nvPr/>
            </p:nvSpPr>
            <p:spPr>
              <a:xfrm>
                <a:off x="1147523" y="2875087"/>
                <a:ext cx="3573105" cy="2505751"/>
              </a:xfrm>
              <a:prstGeom prst="rect">
                <a:avLst/>
              </a:prstGeom>
              <a:blipFill>
                <a:blip r:embed="rId3"/>
                <a:stretch>
                  <a:fillRect t="-1460" b="-2920"/>
                </a:stretch>
              </a:blipFill>
            </p:spPr>
            <p:txBody>
              <a:bodyPr/>
              <a:lstStyle/>
              <a:p>
                <a:r>
                  <a:rPr lang="en-US">
                    <a:noFill/>
                  </a:rPr>
                  <a:t> </a:t>
                </a:r>
              </a:p>
            </p:txBody>
          </p:sp>
        </mc:Fallback>
      </mc:AlternateContent>
    </p:spTree>
    <p:extLst>
      <p:ext uri="{BB962C8B-B14F-4D97-AF65-F5344CB8AC3E}">
        <p14:creationId xmlns:p14="http://schemas.microsoft.com/office/powerpoint/2010/main" val="3199539478"/>
      </p:ext>
    </p:extLst>
  </p:cSld>
  <p:clrMapOvr>
    <a:masterClrMapping/>
  </p:clrMapOvr>
  <mc:AlternateContent xmlns:mc="http://schemas.openxmlformats.org/markup-compatibility/2006" xmlns:p14="http://schemas.microsoft.com/office/powerpoint/2010/main">
    <mc:Choice Requires="p14">
      <p:transition spd="slow" p14:dur="2000" advTm="1379"/>
    </mc:Choice>
    <mc:Fallback xmlns="">
      <p:transition spd="slow" advTm="137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64BC4-D0C6-4564-93B8-2AB33362ECA3}"/>
              </a:ext>
            </a:extLst>
          </p:cNvPr>
          <p:cNvSpPr>
            <a:spLocks noGrp="1"/>
          </p:cNvSpPr>
          <p:nvPr>
            <p:ph type="title"/>
          </p:nvPr>
        </p:nvSpPr>
        <p:spPr/>
        <p:txBody>
          <a:bodyPr>
            <a:normAutofit fontScale="90000"/>
          </a:bodyPr>
          <a:lstStyle/>
          <a:p>
            <a:r>
              <a:rPr lang="en-US" dirty="0">
                <a:latin typeface="Arial"/>
                <a:cs typeface="Arial"/>
              </a:rPr>
              <a:t>Additional Test: Material Tensile Test</a:t>
            </a:r>
            <a:endParaRPr lang="en-US" dirty="0"/>
          </a:p>
        </p:txBody>
      </p:sp>
      <p:pic>
        <p:nvPicPr>
          <p:cNvPr id="4" name="Picture 3" descr="A graph of different colored dots&#10;&#10;Description automatically generated">
            <a:extLst>
              <a:ext uri="{FF2B5EF4-FFF2-40B4-BE49-F238E27FC236}">
                <a16:creationId xmlns:a16="http://schemas.microsoft.com/office/drawing/2014/main" id="{17497C1C-F9EF-D505-2026-BD545166393D}"/>
              </a:ext>
            </a:extLst>
          </p:cNvPr>
          <p:cNvPicPr>
            <a:picLocks noChangeAspect="1"/>
          </p:cNvPicPr>
          <p:nvPr/>
        </p:nvPicPr>
        <p:blipFill>
          <a:blip r:embed="rId2"/>
          <a:stretch>
            <a:fillRect/>
          </a:stretch>
        </p:blipFill>
        <p:spPr>
          <a:xfrm>
            <a:off x="568642" y="1716764"/>
            <a:ext cx="7153275" cy="4305300"/>
          </a:xfrm>
          <a:prstGeom prst="rect">
            <a:avLst/>
          </a:prstGeom>
        </p:spPr>
      </p:pic>
      <p:sp>
        <p:nvSpPr>
          <p:cNvPr id="5" name="TextBox 4">
            <a:extLst>
              <a:ext uri="{FF2B5EF4-FFF2-40B4-BE49-F238E27FC236}">
                <a16:creationId xmlns:a16="http://schemas.microsoft.com/office/drawing/2014/main" id="{95DB1629-DD47-8EB7-1BC1-086927E0FD50}"/>
              </a:ext>
            </a:extLst>
          </p:cNvPr>
          <p:cNvSpPr txBox="1"/>
          <p:nvPr/>
        </p:nvSpPr>
        <p:spPr>
          <a:xfrm>
            <a:off x="11269333" y="6488668"/>
            <a:ext cx="1320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rPr>
              <a:t>Shilo</a:t>
            </a:r>
            <a:r>
              <a:rPr lang="en-US" b="1" dirty="0">
                <a:ea typeface="Calibri"/>
                <a:cs typeface="Calibri"/>
              </a:rPr>
              <a:t>: 17</a:t>
            </a:r>
          </a:p>
        </p:txBody>
      </p:sp>
      <p:sp>
        <p:nvSpPr>
          <p:cNvPr id="6" name="TextBox 5">
            <a:extLst>
              <a:ext uri="{FF2B5EF4-FFF2-40B4-BE49-F238E27FC236}">
                <a16:creationId xmlns:a16="http://schemas.microsoft.com/office/drawing/2014/main" id="{2C459CD3-B1D2-4DE7-72CD-778E1A40626D}"/>
              </a:ext>
            </a:extLst>
          </p:cNvPr>
          <p:cNvSpPr txBox="1"/>
          <p:nvPr/>
        </p:nvSpPr>
        <p:spPr>
          <a:xfrm>
            <a:off x="4328697" y="6122536"/>
            <a:ext cx="40275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XI – Vertical Material Test Results</a:t>
            </a:r>
            <a:endParaRPr lang="en-US" i="1" u="sng">
              <a:solidFill>
                <a:srgbClr val="003366"/>
              </a:solidFill>
              <a:ea typeface="Calibri"/>
              <a:cs typeface="Calibri"/>
            </a:endParaRPr>
          </a:p>
        </p:txBody>
      </p:sp>
      <p:pic>
        <p:nvPicPr>
          <p:cNvPr id="2" name="Picture 1" descr="A close-up of a couple of wrenches&#10;&#10;Description automatically generated">
            <a:extLst>
              <a:ext uri="{FF2B5EF4-FFF2-40B4-BE49-F238E27FC236}">
                <a16:creationId xmlns:a16="http://schemas.microsoft.com/office/drawing/2014/main" id="{C70C0F1E-F2A6-9F43-2FE1-DCC1EA662135}"/>
              </a:ext>
            </a:extLst>
          </p:cNvPr>
          <p:cNvPicPr>
            <a:picLocks noChangeAspect="1"/>
          </p:cNvPicPr>
          <p:nvPr/>
        </p:nvPicPr>
        <p:blipFill>
          <a:blip r:embed="rId3"/>
          <a:stretch>
            <a:fillRect/>
          </a:stretch>
        </p:blipFill>
        <p:spPr>
          <a:xfrm>
            <a:off x="8367395" y="2271712"/>
            <a:ext cx="2914650" cy="2314575"/>
          </a:xfrm>
          <a:prstGeom prst="rect">
            <a:avLst/>
          </a:prstGeom>
        </p:spPr>
      </p:pic>
      <p:sp>
        <p:nvSpPr>
          <p:cNvPr id="7" name="TextBox 6">
            <a:extLst>
              <a:ext uri="{FF2B5EF4-FFF2-40B4-BE49-F238E27FC236}">
                <a16:creationId xmlns:a16="http://schemas.microsoft.com/office/drawing/2014/main" id="{0774C430-E7E8-888F-14D1-52444F2958B2}"/>
              </a:ext>
            </a:extLst>
          </p:cNvPr>
          <p:cNvSpPr txBox="1"/>
          <p:nvPr/>
        </p:nvSpPr>
        <p:spPr>
          <a:xfrm>
            <a:off x="8239760" y="4978400"/>
            <a:ext cx="31597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u="sng"/>
              <a:t>Fig. XII – </a:t>
            </a:r>
            <a:r>
              <a:rPr lang="en-US" i="1" u="sng" err="1"/>
              <a:t>Creality</a:t>
            </a:r>
            <a:r>
              <a:rPr lang="en-US" i="1" u="sng"/>
              <a:t> Print Orientation Setup</a:t>
            </a:r>
            <a:endParaRPr lang="en-US"/>
          </a:p>
        </p:txBody>
      </p:sp>
    </p:spTree>
    <p:extLst>
      <p:ext uri="{BB962C8B-B14F-4D97-AF65-F5344CB8AC3E}">
        <p14:creationId xmlns:p14="http://schemas.microsoft.com/office/powerpoint/2010/main" val="2072023277"/>
      </p:ext>
    </p:extLst>
  </p:cSld>
  <p:clrMapOvr>
    <a:masterClrMapping/>
  </p:clrMapOvr>
  <mc:AlternateContent xmlns:mc="http://schemas.openxmlformats.org/markup-compatibility/2006" xmlns:p14="http://schemas.microsoft.com/office/powerpoint/2010/main">
    <mc:Choice Requires="p14">
      <p:transition spd="slow" p14:dur="2000" advTm="1346"/>
    </mc:Choice>
    <mc:Fallback xmlns="">
      <p:transition spd="slow" advTm="134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26668-4D95-EA86-2DF8-7CBC4EA45111}"/>
              </a:ext>
            </a:extLst>
          </p:cNvPr>
          <p:cNvSpPr>
            <a:spLocks noGrp="1"/>
          </p:cNvSpPr>
          <p:nvPr>
            <p:ph type="title"/>
          </p:nvPr>
        </p:nvSpPr>
        <p:spPr/>
        <p:txBody>
          <a:bodyPr/>
          <a:lstStyle/>
          <a:p>
            <a:r>
              <a:rPr lang="en-US" sz="4000" dirty="0">
                <a:latin typeface="Arial"/>
                <a:cs typeface="Arial"/>
              </a:rPr>
              <a:t>Additional Test: Material Tensile Test</a:t>
            </a:r>
            <a:endParaRPr lang="en-US" sz="4000" b="0" dirty="0">
              <a:solidFill>
                <a:srgbClr val="000000"/>
              </a:solidFill>
              <a:latin typeface="Arial"/>
              <a:cs typeface="Arial"/>
            </a:endParaRPr>
          </a:p>
        </p:txBody>
      </p:sp>
      <p:pic>
        <p:nvPicPr>
          <p:cNvPr id="10" name="Content Placeholder 9" descr="A graph of different colored lines&#10;&#10;Description automatically generated">
            <a:extLst>
              <a:ext uri="{FF2B5EF4-FFF2-40B4-BE49-F238E27FC236}">
                <a16:creationId xmlns:a16="http://schemas.microsoft.com/office/drawing/2014/main" id="{28C679FC-4596-2B11-8C2C-C19784956976}"/>
              </a:ext>
            </a:extLst>
          </p:cNvPr>
          <p:cNvPicPr>
            <a:picLocks noGrp="1" noChangeAspect="1"/>
          </p:cNvPicPr>
          <p:nvPr>
            <p:ph idx="1"/>
          </p:nvPr>
        </p:nvPicPr>
        <p:blipFill>
          <a:blip r:embed="rId2"/>
          <a:stretch>
            <a:fillRect/>
          </a:stretch>
        </p:blipFill>
        <p:spPr>
          <a:xfrm>
            <a:off x="568642" y="1839567"/>
            <a:ext cx="7153275" cy="4305300"/>
          </a:xfrm>
        </p:spPr>
      </p:pic>
      <p:sp>
        <p:nvSpPr>
          <p:cNvPr id="4" name="TextBox 3">
            <a:extLst>
              <a:ext uri="{FF2B5EF4-FFF2-40B4-BE49-F238E27FC236}">
                <a16:creationId xmlns:a16="http://schemas.microsoft.com/office/drawing/2014/main" id="{C9D73206-238F-3F59-2A17-EB170FDCA6B9}"/>
              </a:ext>
            </a:extLst>
          </p:cNvPr>
          <p:cNvSpPr txBox="1"/>
          <p:nvPr/>
        </p:nvSpPr>
        <p:spPr>
          <a:xfrm>
            <a:off x="11269333" y="6488668"/>
            <a:ext cx="1320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ea typeface="Calibri"/>
                <a:cs typeface="Calibri"/>
              </a:rPr>
              <a:t>Shilo</a:t>
            </a:r>
            <a:r>
              <a:rPr lang="en-US" b="1" dirty="0">
                <a:ea typeface="Calibri"/>
                <a:cs typeface="Calibri"/>
              </a:rPr>
              <a:t>: 18</a:t>
            </a:r>
          </a:p>
        </p:txBody>
      </p:sp>
      <p:sp>
        <p:nvSpPr>
          <p:cNvPr id="5" name="TextBox 4">
            <a:extLst>
              <a:ext uri="{FF2B5EF4-FFF2-40B4-BE49-F238E27FC236}">
                <a16:creationId xmlns:a16="http://schemas.microsoft.com/office/drawing/2014/main" id="{9145DD89-A494-F843-CCD1-3E44CA0D0EF0}"/>
              </a:ext>
            </a:extLst>
          </p:cNvPr>
          <p:cNvSpPr txBox="1"/>
          <p:nvPr/>
        </p:nvSpPr>
        <p:spPr>
          <a:xfrm>
            <a:off x="4236706" y="6142648"/>
            <a:ext cx="40275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XIII – Horizontal Material Test Results</a:t>
            </a:r>
            <a:endParaRPr lang="en-US" i="1" u="sng">
              <a:solidFill>
                <a:srgbClr val="003366"/>
              </a:solidFill>
              <a:ea typeface="Calibri"/>
              <a:cs typeface="Calibri"/>
            </a:endParaRPr>
          </a:p>
        </p:txBody>
      </p:sp>
      <p:pic>
        <p:nvPicPr>
          <p:cNvPr id="2" name="Picture 1" descr="A close-up of a couple of wrenches&#10;&#10;Description automatically generated">
            <a:extLst>
              <a:ext uri="{FF2B5EF4-FFF2-40B4-BE49-F238E27FC236}">
                <a16:creationId xmlns:a16="http://schemas.microsoft.com/office/drawing/2014/main" id="{4C73EB50-C6CC-D0A8-F14A-8487DE5EEE74}"/>
              </a:ext>
            </a:extLst>
          </p:cNvPr>
          <p:cNvPicPr>
            <a:picLocks noChangeAspect="1"/>
          </p:cNvPicPr>
          <p:nvPr/>
        </p:nvPicPr>
        <p:blipFill>
          <a:blip r:embed="rId3"/>
          <a:stretch>
            <a:fillRect/>
          </a:stretch>
        </p:blipFill>
        <p:spPr>
          <a:xfrm>
            <a:off x="8448675" y="2271712"/>
            <a:ext cx="2914650" cy="2314575"/>
          </a:xfrm>
          <a:prstGeom prst="rect">
            <a:avLst/>
          </a:prstGeom>
        </p:spPr>
      </p:pic>
      <p:sp>
        <p:nvSpPr>
          <p:cNvPr id="7" name="TextBox 6">
            <a:extLst>
              <a:ext uri="{FF2B5EF4-FFF2-40B4-BE49-F238E27FC236}">
                <a16:creationId xmlns:a16="http://schemas.microsoft.com/office/drawing/2014/main" id="{6C1FC14E-2DA1-5AA2-6E20-89A97810B82C}"/>
              </a:ext>
            </a:extLst>
          </p:cNvPr>
          <p:cNvSpPr txBox="1"/>
          <p:nvPr/>
        </p:nvSpPr>
        <p:spPr>
          <a:xfrm>
            <a:off x="8239760" y="4978400"/>
            <a:ext cx="31597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u="sng"/>
              <a:t>Fig. XII – </a:t>
            </a:r>
            <a:r>
              <a:rPr lang="en-US" i="1" u="sng" err="1"/>
              <a:t>Creality</a:t>
            </a:r>
            <a:r>
              <a:rPr lang="en-US" i="1" u="sng"/>
              <a:t> Print Orientation Setup</a:t>
            </a:r>
            <a:endParaRPr lang="en-US"/>
          </a:p>
        </p:txBody>
      </p:sp>
    </p:spTree>
    <p:extLst>
      <p:ext uri="{BB962C8B-B14F-4D97-AF65-F5344CB8AC3E}">
        <p14:creationId xmlns:p14="http://schemas.microsoft.com/office/powerpoint/2010/main" val="1792499997"/>
      </p:ext>
    </p:extLst>
  </p:cSld>
  <p:clrMapOvr>
    <a:masterClrMapping/>
  </p:clrMapOvr>
  <mc:AlternateContent xmlns:mc="http://schemas.openxmlformats.org/markup-compatibility/2006" xmlns:p14="http://schemas.microsoft.com/office/powerpoint/2010/main">
    <mc:Choice Requires="p14">
      <p:transition spd="slow" p14:dur="2000" advTm="1377"/>
    </mc:Choice>
    <mc:Fallback xmlns="">
      <p:transition spd="slow" advTm="13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0B887F-F5BA-5546-9DD4-DA4ABAD20B18}"/>
              </a:ext>
            </a:extLst>
          </p:cNvPr>
          <p:cNvSpPr>
            <a:spLocks noGrp="1"/>
          </p:cNvSpPr>
          <p:nvPr>
            <p:ph sz="half" idx="1"/>
          </p:nvPr>
        </p:nvSpPr>
        <p:spPr>
          <a:xfrm>
            <a:off x="247262" y="1637266"/>
            <a:ext cx="10264524" cy="4664010"/>
          </a:xfrm>
        </p:spPr>
        <p:txBody>
          <a:bodyPr vert="horz" lIns="91440" tIns="45720" rIns="91440" bIns="45720" rtlCol="0" anchor="t">
            <a:normAutofit/>
          </a:bodyPr>
          <a:lstStyle/>
          <a:p>
            <a:pPr marL="0" indent="0">
              <a:buNone/>
            </a:pPr>
            <a:endParaRPr lang="en-US" b="1"/>
          </a:p>
          <a:p>
            <a:endParaRPr lang="en-US" sz="2000"/>
          </a:p>
        </p:txBody>
      </p:sp>
      <p:sp>
        <p:nvSpPr>
          <p:cNvPr id="9" name="Title 3">
            <a:extLst>
              <a:ext uri="{FF2B5EF4-FFF2-40B4-BE49-F238E27FC236}">
                <a16:creationId xmlns:a16="http://schemas.microsoft.com/office/drawing/2014/main" id="{B083441C-7DE1-784C-B9A7-BAA61BB2DCCB}"/>
              </a:ext>
            </a:extLst>
          </p:cNvPr>
          <p:cNvSpPr>
            <a:spLocks noGrp="1"/>
          </p:cNvSpPr>
          <p:nvPr>
            <p:ph type="title"/>
          </p:nvPr>
        </p:nvSpPr>
        <p:spPr/>
        <p:txBody>
          <a:bodyPr>
            <a:normAutofit fontScale="90000"/>
          </a:bodyPr>
          <a:lstStyle/>
          <a:p>
            <a:pPr algn="l"/>
            <a:r>
              <a:rPr lang="en-US" sz="4600">
                <a:latin typeface="Arial"/>
                <a:cs typeface="Arial"/>
              </a:rPr>
              <a:t>Design Requirements: </a:t>
            </a:r>
            <a:br>
              <a:rPr lang="en-US" sz="4600">
                <a:latin typeface="Arial"/>
                <a:cs typeface="Arial"/>
              </a:rPr>
            </a:br>
            <a:r>
              <a:rPr lang="en-US" sz="4600">
                <a:latin typeface="Arial"/>
                <a:cs typeface="Arial"/>
              </a:rPr>
              <a:t>Customer Requirements</a:t>
            </a:r>
            <a:endParaRPr lang="en-US"/>
          </a:p>
        </p:txBody>
      </p:sp>
      <p:sp>
        <p:nvSpPr>
          <p:cNvPr id="3" name="TextBox 2">
            <a:extLst>
              <a:ext uri="{FF2B5EF4-FFF2-40B4-BE49-F238E27FC236}">
                <a16:creationId xmlns:a16="http://schemas.microsoft.com/office/drawing/2014/main" id="{B4DC3B5A-4337-929B-5612-DCDE7D0378B5}"/>
              </a:ext>
            </a:extLst>
          </p:cNvPr>
          <p:cNvSpPr txBox="1"/>
          <p:nvPr/>
        </p:nvSpPr>
        <p:spPr>
          <a:xfrm>
            <a:off x="11019034" y="6489842"/>
            <a:ext cx="11729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Nathan: 1</a:t>
            </a:r>
          </a:p>
        </p:txBody>
      </p:sp>
      <p:graphicFrame>
        <p:nvGraphicFramePr>
          <p:cNvPr id="6" name="Table 5">
            <a:extLst>
              <a:ext uri="{FF2B5EF4-FFF2-40B4-BE49-F238E27FC236}">
                <a16:creationId xmlns:a16="http://schemas.microsoft.com/office/drawing/2014/main" id="{B8390086-C7A4-2747-80BC-B136FE37E59D}"/>
              </a:ext>
            </a:extLst>
          </p:cNvPr>
          <p:cNvGraphicFramePr>
            <a:graphicFrameLocks noGrp="1"/>
          </p:cNvGraphicFramePr>
          <p:nvPr>
            <p:extLst>
              <p:ext uri="{D42A27DB-BD31-4B8C-83A1-F6EECF244321}">
                <p14:modId xmlns:p14="http://schemas.microsoft.com/office/powerpoint/2010/main" val="2573641002"/>
              </p:ext>
            </p:extLst>
          </p:nvPr>
        </p:nvGraphicFramePr>
        <p:xfrm>
          <a:off x="398720" y="1665767"/>
          <a:ext cx="11559641" cy="4059300"/>
        </p:xfrm>
        <a:graphic>
          <a:graphicData uri="http://schemas.openxmlformats.org/drawingml/2006/table">
            <a:tbl>
              <a:tblPr firstRow="1" bandRow="1">
                <a:tableStyleId>{5C22544A-7EE6-4342-B048-85BDC9FD1C3A}</a:tableStyleId>
              </a:tblPr>
              <a:tblGrid>
                <a:gridCol w="3568699">
                  <a:extLst>
                    <a:ext uri="{9D8B030D-6E8A-4147-A177-3AD203B41FA5}">
                      <a16:colId xmlns:a16="http://schemas.microsoft.com/office/drawing/2014/main" val="3666556262"/>
                    </a:ext>
                  </a:extLst>
                </a:gridCol>
                <a:gridCol w="7990942">
                  <a:extLst>
                    <a:ext uri="{9D8B030D-6E8A-4147-A177-3AD203B41FA5}">
                      <a16:colId xmlns:a16="http://schemas.microsoft.com/office/drawing/2014/main" val="3159604931"/>
                    </a:ext>
                  </a:extLst>
                </a:gridCol>
              </a:tblGrid>
              <a:tr h="769138">
                <a:tc>
                  <a:txBody>
                    <a:bodyPr/>
                    <a:lstStyle/>
                    <a:p>
                      <a:r>
                        <a:rPr lang="en-US"/>
                        <a:t>Customer Requirements</a:t>
                      </a:r>
                    </a:p>
                  </a:txBody>
                  <a:tcPr>
                    <a:solidFill>
                      <a:schemeClr val="accent3"/>
                    </a:solidFill>
                  </a:tcPr>
                </a:tc>
                <a:tc>
                  <a:txBody>
                    <a:bodyPr/>
                    <a:lstStyle/>
                    <a:p>
                      <a:r>
                        <a:rPr lang="en-US"/>
                        <a:t>Description</a:t>
                      </a:r>
                    </a:p>
                  </a:txBody>
                  <a:tcPr>
                    <a:solidFill>
                      <a:schemeClr val="accent3"/>
                    </a:solidFill>
                  </a:tcPr>
                </a:tc>
                <a:extLst>
                  <a:ext uri="{0D108BD9-81ED-4DB2-BD59-A6C34878D82A}">
                    <a16:rowId xmlns:a16="http://schemas.microsoft.com/office/drawing/2014/main" val="2768138527"/>
                  </a:ext>
                </a:extLst>
              </a:tr>
              <a:tr h="730681">
                <a:tc>
                  <a:txBody>
                    <a:bodyPr/>
                    <a:lstStyle/>
                    <a:p>
                      <a:r>
                        <a:rPr lang="en-US"/>
                        <a:t>Fully 3D Printable and Open Source</a:t>
                      </a:r>
                    </a:p>
                    <a:p>
                      <a:r>
                        <a:rPr lang="en-US"/>
                        <a:t>(CR 1)</a:t>
                      </a:r>
                    </a:p>
                  </a:txBody>
                  <a:tcPr>
                    <a:solidFill>
                      <a:schemeClr val="tx1">
                        <a:lumMod val="20000"/>
                        <a:lumOff val="80000"/>
                      </a:schemeClr>
                    </a:solidFill>
                  </a:tcPr>
                </a:tc>
                <a:tc>
                  <a:txBody>
                    <a:bodyPr/>
                    <a:lstStyle/>
                    <a:p>
                      <a:r>
                        <a:rPr lang="en-US"/>
                        <a:t>Client has requested that the device is able to be fully 3D printed with detailed instructions and clear disclaimers towards what materials and printing tolerances are required for the device.</a:t>
                      </a:r>
                    </a:p>
                  </a:txBody>
                  <a:tcPr>
                    <a:solidFill>
                      <a:schemeClr val="tx1">
                        <a:lumMod val="20000"/>
                        <a:lumOff val="80000"/>
                      </a:schemeClr>
                    </a:solidFill>
                  </a:tcPr>
                </a:tc>
                <a:extLst>
                  <a:ext uri="{0D108BD9-81ED-4DB2-BD59-A6C34878D82A}">
                    <a16:rowId xmlns:a16="http://schemas.microsoft.com/office/drawing/2014/main" val="2594486035"/>
                  </a:ext>
                </a:extLst>
              </a:tr>
              <a:tr h="730681">
                <a:tc>
                  <a:txBody>
                    <a:bodyPr/>
                    <a:lstStyle/>
                    <a:p>
                      <a:r>
                        <a:rPr lang="en-US"/>
                        <a:t>Medically Safe For User</a:t>
                      </a:r>
                    </a:p>
                    <a:p>
                      <a:r>
                        <a:rPr lang="en-US"/>
                        <a:t>(CR 2)</a:t>
                      </a:r>
                    </a:p>
                  </a:txBody>
                  <a:tcPr>
                    <a:solidFill>
                      <a:schemeClr val="tx1">
                        <a:lumMod val="20000"/>
                        <a:lumOff val="80000"/>
                      </a:schemeClr>
                    </a:solidFill>
                  </a:tcPr>
                </a:tc>
                <a:tc>
                  <a:txBody>
                    <a:bodyPr/>
                    <a:lstStyle/>
                    <a:p>
                      <a:r>
                        <a:rPr lang="en-US"/>
                        <a:t>The device must be made entirely out of FDA / ISO compliant materials that, during normal operation, should not cause any short- or long-term damage to the patient.</a:t>
                      </a:r>
                    </a:p>
                  </a:txBody>
                  <a:tcPr>
                    <a:solidFill>
                      <a:schemeClr val="tx1">
                        <a:lumMod val="20000"/>
                        <a:lumOff val="80000"/>
                      </a:schemeClr>
                    </a:solidFill>
                  </a:tcPr>
                </a:tc>
                <a:extLst>
                  <a:ext uri="{0D108BD9-81ED-4DB2-BD59-A6C34878D82A}">
                    <a16:rowId xmlns:a16="http://schemas.microsoft.com/office/drawing/2014/main" val="4292599566"/>
                  </a:ext>
                </a:extLst>
              </a:tr>
              <a:tr h="730681">
                <a:tc>
                  <a:txBody>
                    <a:bodyPr/>
                    <a:lstStyle/>
                    <a:p>
                      <a:r>
                        <a:rPr lang="en-US"/>
                        <a:t>&lt;$50 Per Unit</a:t>
                      </a:r>
                    </a:p>
                    <a:p>
                      <a:r>
                        <a:rPr lang="en-US"/>
                        <a:t>(CR 3)</a:t>
                      </a:r>
                    </a:p>
                  </a:txBody>
                  <a:tcPr>
                    <a:solidFill>
                      <a:schemeClr val="tx1">
                        <a:lumMod val="20000"/>
                        <a:lumOff val="80000"/>
                      </a:schemeClr>
                    </a:solidFill>
                  </a:tcPr>
                </a:tc>
                <a:tc>
                  <a:txBody>
                    <a:bodyPr/>
                    <a:lstStyle/>
                    <a:p>
                      <a:r>
                        <a:rPr lang="en-US"/>
                        <a:t>The total cost of printing material required to print the device must be under $50. </a:t>
                      </a:r>
                    </a:p>
                  </a:txBody>
                  <a:tcPr>
                    <a:solidFill>
                      <a:schemeClr val="tx1">
                        <a:lumMod val="20000"/>
                        <a:lumOff val="80000"/>
                      </a:schemeClr>
                    </a:solidFill>
                  </a:tcPr>
                </a:tc>
                <a:extLst>
                  <a:ext uri="{0D108BD9-81ED-4DB2-BD59-A6C34878D82A}">
                    <a16:rowId xmlns:a16="http://schemas.microsoft.com/office/drawing/2014/main" val="2628174008"/>
                  </a:ext>
                </a:extLst>
              </a:tr>
              <a:tr h="730681">
                <a:tc>
                  <a:txBody>
                    <a:bodyPr/>
                    <a:lstStyle/>
                    <a:p>
                      <a:pPr lvl="0">
                        <a:buNone/>
                      </a:pPr>
                      <a:r>
                        <a:rPr lang="en-US"/>
                        <a:t>Ability to Measure Progress (CR 4)</a:t>
                      </a:r>
                    </a:p>
                  </a:txBody>
                  <a:tcPr>
                    <a:solidFill>
                      <a:schemeClr val="tx1">
                        <a:lumMod val="20000"/>
                        <a:lumOff val="80000"/>
                      </a:schemeClr>
                    </a:solidFill>
                  </a:tcPr>
                </a:tc>
                <a:tc>
                  <a:txBody>
                    <a:bodyPr/>
                    <a:lstStyle/>
                    <a:p>
                      <a:pPr lvl="0">
                        <a:buNone/>
                      </a:pPr>
                      <a:r>
                        <a:rPr lang="en-US"/>
                        <a:t>To aid researchers and clinicians, the device should be able to measure out muscle displacement as well as applied force to the jaw so that progress can be measured over time.</a:t>
                      </a:r>
                    </a:p>
                  </a:txBody>
                  <a:tcPr>
                    <a:solidFill>
                      <a:schemeClr val="tx1">
                        <a:lumMod val="20000"/>
                        <a:lumOff val="80000"/>
                      </a:schemeClr>
                    </a:solidFill>
                  </a:tcPr>
                </a:tc>
                <a:extLst>
                  <a:ext uri="{0D108BD9-81ED-4DB2-BD59-A6C34878D82A}">
                    <a16:rowId xmlns:a16="http://schemas.microsoft.com/office/drawing/2014/main" val="1896185160"/>
                  </a:ext>
                </a:extLst>
              </a:tr>
            </a:tbl>
          </a:graphicData>
        </a:graphic>
      </p:graphicFrame>
      <p:sp>
        <p:nvSpPr>
          <p:cNvPr id="2" name="TextBox 1">
            <a:extLst>
              <a:ext uri="{FF2B5EF4-FFF2-40B4-BE49-F238E27FC236}">
                <a16:creationId xmlns:a16="http://schemas.microsoft.com/office/drawing/2014/main" id="{D088C913-B42A-5D6F-A6F8-1F94D02CD950}"/>
              </a:ext>
            </a:extLst>
          </p:cNvPr>
          <p:cNvSpPr txBox="1"/>
          <p:nvPr/>
        </p:nvSpPr>
        <p:spPr>
          <a:xfrm>
            <a:off x="4030581" y="6474320"/>
            <a:ext cx="42929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ea typeface="Calibri"/>
                <a:cs typeface="Calibri"/>
              </a:rPr>
              <a:t>Table I: Customer Requirements for Design</a:t>
            </a:r>
            <a:endParaRPr lang="en-US" i="1" u="sng"/>
          </a:p>
        </p:txBody>
      </p:sp>
    </p:spTree>
    <p:extLst>
      <p:ext uri="{BB962C8B-B14F-4D97-AF65-F5344CB8AC3E}">
        <p14:creationId xmlns:p14="http://schemas.microsoft.com/office/powerpoint/2010/main" val="2546272391"/>
      </p:ext>
    </p:extLst>
  </p:cSld>
  <p:clrMapOvr>
    <a:masterClrMapping/>
  </p:clrMapOvr>
  <mc:AlternateContent xmlns:mc="http://schemas.openxmlformats.org/markup-compatibility/2006" xmlns:p14="http://schemas.microsoft.com/office/powerpoint/2010/main">
    <mc:Choice Requires="p14">
      <p:transition spd="slow" p14:dur="2000" advTm="9623"/>
    </mc:Choice>
    <mc:Fallback xmlns="">
      <p:transition spd="slow" advTm="96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664BC4-D0C6-4564-93B8-2AB33362ECA3}"/>
              </a:ext>
            </a:extLst>
          </p:cNvPr>
          <p:cNvSpPr>
            <a:spLocks noGrp="1"/>
          </p:cNvSpPr>
          <p:nvPr>
            <p:ph type="title"/>
          </p:nvPr>
        </p:nvSpPr>
        <p:spPr/>
        <p:txBody>
          <a:bodyPr>
            <a:normAutofit/>
          </a:bodyPr>
          <a:lstStyle/>
          <a:p>
            <a:r>
              <a:rPr lang="en-US" dirty="0">
                <a:latin typeface="Arial"/>
                <a:cs typeface="Arial"/>
              </a:rPr>
              <a:t>Additional Test: Model Skull</a:t>
            </a:r>
            <a:endParaRPr lang="en-US" dirty="0"/>
          </a:p>
        </p:txBody>
      </p:sp>
      <p:sp>
        <p:nvSpPr>
          <p:cNvPr id="4" name="TextBox 3">
            <a:extLst>
              <a:ext uri="{FF2B5EF4-FFF2-40B4-BE49-F238E27FC236}">
                <a16:creationId xmlns:a16="http://schemas.microsoft.com/office/drawing/2014/main" id="{207D24E1-BF8A-31AB-37E7-B78C2D0E3BCD}"/>
              </a:ext>
            </a:extLst>
          </p:cNvPr>
          <p:cNvSpPr txBox="1"/>
          <p:nvPr/>
        </p:nvSpPr>
        <p:spPr>
          <a:xfrm>
            <a:off x="698000" y="3288482"/>
            <a:ext cx="4973930" cy="1384995"/>
          </a:xfrm>
          <a:prstGeom prst="rect">
            <a:avLst/>
          </a:prstGeom>
          <a:noFill/>
        </p:spPr>
        <p:txBody>
          <a:bodyPr wrap="square" lIns="0" tIns="0" rIns="0" bIns="0" rtlCol="0">
            <a:spAutoFit/>
          </a:bodyPr>
          <a:lstStyle/>
          <a:p>
            <a:pPr algn="ctr"/>
            <a:r>
              <a:rPr lang="en-US" b="0" u="sng" dirty="0">
                <a:latin typeface="Cambria Math" panose="02040503050406030204" pitchFamily="18" charset="0"/>
              </a:rPr>
              <a:t>Assumptions:</a:t>
            </a:r>
          </a:p>
          <a:p>
            <a:pPr algn="ctr"/>
            <a:r>
              <a:rPr lang="en-US" dirty="0">
                <a:latin typeface="Cambria Math" panose="02040503050406030204" pitchFamily="18" charset="0"/>
              </a:rPr>
              <a:t>Force Applied By Each Set of Bands: 8 N</a:t>
            </a:r>
          </a:p>
          <a:p>
            <a:pPr algn="ctr"/>
            <a:r>
              <a:rPr lang="en-US" b="0" dirty="0">
                <a:latin typeface="Cambria Math" panose="02040503050406030204" pitchFamily="18" charset="0"/>
              </a:rPr>
              <a:t># of </a:t>
            </a:r>
            <a:r>
              <a:rPr lang="en-US" dirty="0">
                <a:latin typeface="Cambria Math" panose="02040503050406030204" pitchFamily="18" charset="0"/>
              </a:rPr>
              <a:t>Sets</a:t>
            </a:r>
            <a:r>
              <a:rPr lang="en-US" b="0" dirty="0">
                <a:latin typeface="Cambria Math" panose="02040503050406030204" pitchFamily="18" charset="0"/>
              </a:rPr>
              <a:t> Needed to Simulate Patient: ~7.5 Sets</a:t>
            </a:r>
          </a:p>
          <a:p>
            <a:pPr algn="ctr"/>
            <a:r>
              <a:rPr lang="en-US" dirty="0">
                <a:latin typeface="Cambria Math" panose="02040503050406030204" pitchFamily="18" charset="0"/>
              </a:rPr>
              <a:t>Maximum Sets Used: 7 Sets</a:t>
            </a:r>
            <a:r>
              <a:rPr lang="en-US" b="0" dirty="0">
                <a:latin typeface="Cambria Math" panose="02040503050406030204" pitchFamily="18" charset="0"/>
              </a:rPr>
              <a:t> </a:t>
            </a:r>
          </a:p>
          <a:p>
            <a:pPr algn="ctr"/>
            <a:r>
              <a:rPr lang="en-US" dirty="0">
                <a:latin typeface="Cambria Math" panose="02040503050406030204" pitchFamily="18" charset="0"/>
              </a:rPr>
              <a:t>Maximum Force Applied: 58 N</a:t>
            </a:r>
            <a:endParaRPr lang="en-US" b="0" dirty="0">
              <a:latin typeface="Cambria Math" panose="02040503050406030204" pitchFamily="18" charset="0"/>
            </a:endParaRPr>
          </a:p>
        </p:txBody>
      </p:sp>
      <p:sp>
        <p:nvSpPr>
          <p:cNvPr id="2" name="TextBox 1">
            <a:extLst>
              <a:ext uri="{FF2B5EF4-FFF2-40B4-BE49-F238E27FC236}">
                <a16:creationId xmlns:a16="http://schemas.microsoft.com/office/drawing/2014/main" id="{290716A7-1365-D8BA-C227-5F631702EC45}"/>
              </a:ext>
            </a:extLst>
          </p:cNvPr>
          <p:cNvSpPr txBox="1"/>
          <p:nvPr/>
        </p:nvSpPr>
        <p:spPr>
          <a:xfrm>
            <a:off x="10871087" y="6488668"/>
            <a:ext cx="1320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Cassina: 19</a:t>
            </a:r>
          </a:p>
        </p:txBody>
      </p:sp>
      <p:pic>
        <p:nvPicPr>
          <p:cNvPr id="6" name="Picture 5" descr="A person using a mechanical device to cut a skull&#10;&#10;Description automatically generated">
            <a:extLst>
              <a:ext uri="{FF2B5EF4-FFF2-40B4-BE49-F238E27FC236}">
                <a16:creationId xmlns:a16="http://schemas.microsoft.com/office/drawing/2014/main" id="{6B671B44-33F6-70EB-90BA-BC41174DAF72}"/>
              </a:ext>
            </a:extLst>
          </p:cNvPr>
          <p:cNvPicPr>
            <a:picLocks noChangeAspect="1"/>
          </p:cNvPicPr>
          <p:nvPr/>
        </p:nvPicPr>
        <p:blipFill>
          <a:blip r:embed="rId2">
            <a:extLst>
              <a:ext uri="{28A0092B-C50C-407E-A947-70E740481C1C}">
                <a14:useLocalDpi xmlns:a14="http://schemas.microsoft.com/office/drawing/2010/main" val="0"/>
              </a:ext>
            </a:extLst>
          </a:blip>
          <a:srcRect t="9877" b="30910"/>
          <a:stretch/>
        </p:blipFill>
        <p:spPr>
          <a:xfrm>
            <a:off x="5899728" y="1662822"/>
            <a:ext cx="5349499" cy="4209473"/>
          </a:xfrm>
          <a:prstGeom prst="rect">
            <a:avLst/>
          </a:prstGeom>
          <a:ln w="12700">
            <a:solidFill>
              <a:schemeClr val="tx1">
                <a:lumMod val="50000"/>
              </a:schemeClr>
            </a:solidFill>
          </a:ln>
        </p:spPr>
      </p:pic>
      <p:sp>
        <p:nvSpPr>
          <p:cNvPr id="7" name="TextBox 6">
            <a:extLst>
              <a:ext uri="{FF2B5EF4-FFF2-40B4-BE49-F238E27FC236}">
                <a16:creationId xmlns:a16="http://schemas.microsoft.com/office/drawing/2014/main" id="{A19411E1-56C9-30C6-328A-DE5E3A928F5D}"/>
              </a:ext>
            </a:extLst>
          </p:cNvPr>
          <p:cNvSpPr txBox="1"/>
          <p:nvPr/>
        </p:nvSpPr>
        <p:spPr>
          <a:xfrm>
            <a:off x="6545425" y="5880081"/>
            <a:ext cx="4697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Fig. XIV – Model Skull Test / Demonstration</a:t>
            </a:r>
            <a:endParaRPr lang="en-US" i="1" u="sng">
              <a:solidFill>
                <a:srgbClr val="003366"/>
              </a:solidFill>
              <a:ea typeface="Calibri"/>
              <a:cs typeface="Calibri"/>
            </a:endParaRPr>
          </a:p>
        </p:txBody>
      </p:sp>
    </p:spTree>
    <p:extLst>
      <p:ext uri="{BB962C8B-B14F-4D97-AF65-F5344CB8AC3E}">
        <p14:creationId xmlns:p14="http://schemas.microsoft.com/office/powerpoint/2010/main" val="1098633557"/>
      </p:ext>
    </p:extLst>
  </p:cSld>
  <p:clrMapOvr>
    <a:masterClrMapping/>
  </p:clrMapOvr>
  <mc:AlternateContent xmlns:mc="http://schemas.openxmlformats.org/markup-compatibility/2006" xmlns:p14="http://schemas.microsoft.com/office/powerpoint/2010/main">
    <mc:Choice Requires="p14">
      <p:transition spd="slow" p14:dur="2000" advTm="1340"/>
    </mc:Choice>
    <mc:Fallback xmlns="">
      <p:transition spd="slow" advTm="13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2338085"/>
            <a:ext cx="9144000" cy="1023960"/>
          </a:xfrm>
        </p:spPr>
        <p:txBody>
          <a:bodyPr>
            <a:normAutofit fontScale="90000"/>
          </a:bodyPr>
          <a:lstStyle/>
          <a:p>
            <a:r>
              <a:rPr lang="en-US" b="1">
                <a:solidFill>
                  <a:srgbClr val="F8B700"/>
                </a:solidFill>
                <a:latin typeface="Arial" panose="020B0604020202020204" pitchFamily="34" charset="0"/>
              </a:rPr>
              <a:t>Thank you!</a:t>
            </a:r>
            <a:br>
              <a:rPr lang="en-US" b="1">
                <a:solidFill>
                  <a:srgbClr val="F8B700"/>
                </a:solidFill>
                <a:latin typeface="Arial" panose="020B0604020202020204" pitchFamily="34" charset="0"/>
              </a:rPr>
            </a:br>
            <a:br>
              <a:rPr lang="en-US" b="1">
                <a:solidFill>
                  <a:srgbClr val="F8B700"/>
                </a:solidFill>
                <a:latin typeface="Arial" panose="020B0604020202020204" pitchFamily="34" charset="0"/>
              </a:rPr>
            </a:br>
            <a:r>
              <a:rPr lang="en-US" b="1">
                <a:solidFill>
                  <a:srgbClr val="F8B700"/>
                </a:solidFill>
                <a:latin typeface="Arial" panose="020B0604020202020204" pitchFamily="34" charset="0"/>
              </a:rPr>
              <a:t>Questions?</a:t>
            </a:r>
          </a:p>
        </p:txBody>
      </p:sp>
    </p:spTree>
    <p:extLst>
      <p:ext uri="{BB962C8B-B14F-4D97-AF65-F5344CB8AC3E}">
        <p14:creationId xmlns:p14="http://schemas.microsoft.com/office/powerpoint/2010/main" val="470686281"/>
      </p:ext>
    </p:extLst>
  </p:cSld>
  <p:clrMapOvr>
    <a:masterClrMapping/>
  </p:clrMapOvr>
  <mc:AlternateContent xmlns:mc="http://schemas.openxmlformats.org/markup-compatibility/2006" xmlns:p14="http://schemas.microsoft.com/office/powerpoint/2010/main">
    <mc:Choice Requires="p14">
      <p:transition spd="slow" p14:dur="2000" advTm="3876"/>
    </mc:Choice>
    <mc:Fallback xmlns="">
      <p:transition spd="slow" advTm="387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B281-582F-814A-AB70-607AA8918CBC}"/>
              </a:ext>
            </a:extLst>
          </p:cNvPr>
          <p:cNvSpPr>
            <a:spLocks noGrp="1"/>
          </p:cNvSpPr>
          <p:nvPr>
            <p:ph type="title"/>
          </p:nvPr>
        </p:nvSpPr>
        <p:spPr>
          <a:xfrm>
            <a:off x="839788" y="315853"/>
            <a:ext cx="6827251" cy="983733"/>
          </a:xfrm>
        </p:spPr>
        <p:txBody>
          <a:bodyPr>
            <a:normAutofit/>
          </a:bodyPr>
          <a:lstStyle/>
          <a:p>
            <a:r>
              <a:rPr lang="en-US" sz="4200" b="1">
                <a:solidFill>
                  <a:srgbClr val="003466"/>
                </a:solidFill>
              </a:rPr>
              <a:t>References:</a:t>
            </a:r>
          </a:p>
        </p:txBody>
      </p:sp>
      <p:sp>
        <p:nvSpPr>
          <p:cNvPr id="4" name="Text Placeholder 3">
            <a:extLst>
              <a:ext uri="{FF2B5EF4-FFF2-40B4-BE49-F238E27FC236}">
                <a16:creationId xmlns:a16="http://schemas.microsoft.com/office/drawing/2014/main" id="{4E6E8529-422E-024C-B4FE-A5A909F212F0}"/>
              </a:ext>
            </a:extLst>
          </p:cNvPr>
          <p:cNvSpPr>
            <a:spLocks noGrp="1"/>
          </p:cNvSpPr>
          <p:nvPr>
            <p:ph type="body" sz="half" idx="2"/>
          </p:nvPr>
        </p:nvSpPr>
        <p:spPr>
          <a:xfrm>
            <a:off x="-144" y="1304059"/>
            <a:ext cx="12193008" cy="5152917"/>
          </a:xfrm>
        </p:spPr>
        <p:txBody>
          <a:bodyPr vert="horz" lIns="91440" tIns="45720" rIns="91440" bIns="45720" rtlCol="0" anchor="t">
            <a:normAutofit fontScale="92500"/>
          </a:bodyPr>
          <a:lstStyle/>
          <a:p>
            <a:pPr marL="285750" indent="-285750">
              <a:lnSpc>
                <a:spcPct val="100000"/>
              </a:lnSpc>
              <a:spcBef>
                <a:spcPts val="0"/>
              </a:spcBef>
              <a:buFont typeface="Arial,Sans-Serif"/>
              <a:buChar char="•"/>
            </a:pPr>
            <a:r>
              <a:rPr lang="en" sz="1100">
                <a:solidFill>
                  <a:schemeClr val="tx1">
                    <a:lumMod val="50000"/>
                  </a:schemeClr>
                </a:solidFill>
                <a:latin typeface="Calibri"/>
                <a:cs typeface="Calibri"/>
              </a:rPr>
              <a:t>[1] Nina Pauli, Ulrika Svensson, Therese Karlsson &amp; Caterina </a:t>
            </a:r>
            <a:r>
              <a:rPr lang="en" sz="1100" err="1">
                <a:solidFill>
                  <a:schemeClr val="tx1">
                    <a:lumMod val="50000"/>
                  </a:schemeClr>
                </a:solidFill>
                <a:latin typeface="Calibri"/>
                <a:cs typeface="Calibri"/>
              </a:rPr>
              <a:t>Finizia</a:t>
            </a:r>
            <a:r>
              <a:rPr lang="en" sz="1100">
                <a:solidFill>
                  <a:schemeClr val="tx1">
                    <a:lumMod val="50000"/>
                  </a:schemeClr>
                </a:solidFill>
                <a:latin typeface="Calibri"/>
                <a:cs typeface="Calibri"/>
              </a:rPr>
              <a:t> (2016) “Exercise intervention for the treatment of trismus in head and neck cancer – a prospective two-year follow-up study,” Acta </a:t>
            </a:r>
            <a:r>
              <a:rPr lang="en" sz="1100" err="1">
                <a:solidFill>
                  <a:schemeClr val="tx1">
                    <a:lumMod val="50000"/>
                  </a:schemeClr>
                </a:solidFill>
                <a:latin typeface="Calibri"/>
                <a:cs typeface="Calibri"/>
              </a:rPr>
              <a:t>Oncologica</a:t>
            </a:r>
            <a:r>
              <a:rPr lang="en" sz="1100">
                <a:solidFill>
                  <a:schemeClr val="tx1">
                    <a:lumMod val="50000"/>
                  </a:schemeClr>
                </a:solidFill>
                <a:latin typeface="Calibri"/>
                <a:cs typeface="Calibri"/>
              </a:rPr>
              <a:t>, 55:6, 686-692, DOI: </a:t>
            </a:r>
            <a:r>
              <a:rPr lang="en" sz="1100">
                <a:solidFill>
                  <a:schemeClr val="tx1">
                    <a:lumMod val="50000"/>
                  </a:schemeClr>
                </a:solidFill>
                <a:latin typeface="Calibri"/>
                <a:cs typeface="Calibri"/>
                <a:hlinkClick r:id="rId2">
                  <a:extLst>
                    <a:ext uri="{A12FA001-AC4F-418D-AE19-62706E023703}">
                      <ahyp:hlinkClr xmlns:ahyp="http://schemas.microsoft.com/office/drawing/2018/hyperlinkcolor" val="tx"/>
                    </a:ext>
                  </a:extLst>
                </a:hlinkClick>
              </a:rPr>
              <a:t>10.3109/0284186X.2015.1133928</a:t>
            </a:r>
          </a:p>
          <a:p>
            <a:pPr marL="285750" indent="-285750">
              <a:lnSpc>
                <a:spcPct val="100000"/>
              </a:lnSpc>
              <a:spcBef>
                <a:spcPts val="0"/>
              </a:spcBef>
              <a:buFont typeface="Arial,Sans-Serif"/>
              <a:buChar char="•"/>
            </a:pPr>
            <a:r>
              <a:rPr lang="en" sz="1100">
                <a:solidFill>
                  <a:schemeClr val="tx1">
                    <a:lumMod val="50000"/>
                  </a:schemeClr>
                </a:solidFill>
                <a:latin typeface="Calibri"/>
                <a:cs typeface="Calibri"/>
              </a:rPr>
              <a:t>[2] Charters E, Dunn M, Cheng K, Aung V, Mukherjee P, Froggatt C, Dusseldorp JR, Clark JR, “Trismus therapy devices: A systematic review,” Oral Oncology, Volume 126, 2022, 105728, ISSN 1368-8375, </a:t>
            </a:r>
            <a:r>
              <a:rPr lang="en" sz="1100">
                <a:solidFill>
                  <a:schemeClr val="tx1">
                    <a:lumMod val="50000"/>
                  </a:schemeClr>
                </a:solidFill>
                <a:latin typeface="Calibri"/>
                <a:cs typeface="Calibri"/>
                <a:hlinkClick r:id="rId3">
                  <a:extLst>
                    <a:ext uri="{A12FA001-AC4F-418D-AE19-62706E023703}">
                      <ahyp:hlinkClr xmlns:ahyp="http://schemas.microsoft.com/office/drawing/2018/hyperlinkcolor" val="tx"/>
                    </a:ext>
                  </a:extLst>
                </a:hlinkClick>
              </a:rPr>
              <a:t>https://doi.org/10.1016/j.oraloncology.2022.105728</a:t>
            </a:r>
            <a:r>
              <a:rPr lang="en" sz="1100">
                <a:solidFill>
                  <a:schemeClr val="tx1">
                    <a:lumMod val="50000"/>
                  </a:schemeClr>
                </a:solidFill>
                <a:latin typeface="Calibri"/>
                <a:cs typeface="Calibri"/>
              </a:rPr>
              <a:t>. Accessed February 3, 2024</a:t>
            </a:r>
            <a:endParaRPr lang="en"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 sz="1100">
                <a:solidFill>
                  <a:schemeClr val="tx1">
                    <a:lumMod val="50000"/>
                  </a:schemeClr>
                </a:solidFill>
                <a:latin typeface="Calibri"/>
                <a:cs typeface="Calibri"/>
              </a:rPr>
              <a:t>[3] Daniel Buchbinder, Robert B. Currivan, Andrew J. Kaplan, Mark L. </a:t>
            </a:r>
            <a:r>
              <a:rPr lang="en" sz="1100" err="1">
                <a:solidFill>
                  <a:schemeClr val="tx1">
                    <a:lumMod val="50000"/>
                  </a:schemeClr>
                </a:solidFill>
                <a:latin typeface="Calibri"/>
                <a:cs typeface="Calibri"/>
              </a:rPr>
              <a:t>Urken</a:t>
            </a:r>
            <a:r>
              <a:rPr lang="en" sz="1100">
                <a:solidFill>
                  <a:schemeClr val="tx1">
                    <a:lumMod val="50000"/>
                  </a:schemeClr>
                </a:solidFill>
                <a:latin typeface="Calibri"/>
                <a:cs typeface="Calibri"/>
              </a:rPr>
              <a:t>, “Mobilization regimens for the prevention of jaw hypomobility in the radiated patient: A comparison of three techniques,” Journal of Oral and Maxillofacial Surgery, Volume 51, Issue 8, 1993, Pages 863-867, ISSN 0278-2391, </a:t>
            </a:r>
            <a:r>
              <a:rPr lang="en" sz="1100">
                <a:solidFill>
                  <a:schemeClr val="tx1">
                    <a:lumMod val="50000"/>
                  </a:schemeClr>
                </a:solidFill>
                <a:latin typeface="Calibri"/>
                <a:cs typeface="Calibri"/>
                <a:hlinkClick r:id="rId4">
                  <a:extLst>
                    <a:ext uri="{A12FA001-AC4F-418D-AE19-62706E023703}">
                      <ahyp:hlinkClr xmlns:ahyp="http://schemas.microsoft.com/office/drawing/2018/hyperlinkcolor" val="tx"/>
                    </a:ext>
                  </a:extLst>
                </a:hlinkClick>
              </a:rPr>
              <a:t>https://doi.org/10.1016/S0278-2391(10)80104-1</a:t>
            </a:r>
            <a:r>
              <a:rPr lang="en" sz="1100">
                <a:solidFill>
                  <a:schemeClr val="tx1">
                    <a:lumMod val="50000"/>
                  </a:schemeClr>
                </a:solidFill>
                <a:latin typeface="Calibri"/>
                <a:cs typeface="Calibri"/>
              </a:rPr>
              <a:t>.</a:t>
            </a:r>
            <a:endParaRPr lang="en"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 sz="1100">
                <a:solidFill>
                  <a:schemeClr val="tx1">
                    <a:lumMod val="50000"/>
                  </a:schemeClr>
                </a:solidFill>
                <a:latin typeface="Calibri"/>
                <a:cs typeface="Calibri"/>
              </a:rPr>
              <a:t>[4] Emma Charters, Jamie Loy, Raymond Wu, Kai Cheng, Masako Dunn, Sarah Davies, Jonathan Clark, “Feasibility study of intensive intervention using novel trismus device during adjuvant radiation for head and neck cancer: </a:t>
            </a:r>
            <a:r>
              <a:rPr lang="en" sz="1100" err="1">
                <a:solidFill>
                  <a:schemeClr val="tx1">
                    <a:lumMod val="50000"/>
                  </a:schemeClr>
                </a:solidFill>
                <a:latin typeface="Calibri"/>
                <a:cs typeface="Calibri"/>
              </a:rPr>
              <a:t>RestorabiteTM</a:t>
            </a:r>
            <a:r>
              <a:rPr lang="en" sz="1100">
                <a:solidFill>
                  <a:schemeClr val="tx1">
                    <a:lumMod val="50000"/>
                  </a:schemeClr>
                </a:solidFill>
                <a:latin typeface="Calibri"/>
                <a:cs typeface="Calibri"/>
              </a:rPr>
              <a:t>,” Oral Oncology, Volume 146, 2023, 106558, ISSN 1368-8375, </a:t>
            </a:r>
            <a:r>
              <a:rPr lang="en" sz="1100">
                <a:solidFill>
                  <a:schemeClr val="tx1">
                    <a:lumMod val="50000"/>
                  </a:schemeClr>
                </a:solidFill>
                <a:latin typeface="Calibri"/>
                <a:cs typeface="Calibri"/>
                <a:hlinkClick r:id="rId5">
                  <a:extLst>
                    <a:ext uri="{A12FA001-AC4F-418D-AE19-62706E023703}">
                      <ahyp:hlinkClr xmlns:ahyp="http://schemas.microsoft.com/office/drawing/2018/hyperlinkcolor" val="tx"/>
                    </a:ext>
                  </a:extLst>
                </a:hlinkClick>
              </a:rPr>
              <a:t>https://doi.org/10.1016/j.oraloncology.2023.106558</a:t>
            </a:r>
            <a:r>
              <a:rPr lang="en" sz="1100">
                <a:solidFill>
                  <a:schemeClr val="tx1">
                    <a:lumMod val="50000"/>
                  </a:schemeClr>
                </a:solidFill>
                <a:latin typeface="Calibri"/>
                <a:cs typeface="Calibri"/>
              </a:rPr>
              <a:t>. ‌</a:t>
            </a:r>
            <a:endParaRPr lang="en"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US" sz="1100">
                <a:solidFill>
                  <a:schemeClr val="tx1">
                    <a:lumMod val="50000"/>
                  </a:schemeClr>
                </a:solidFill>
                <a:latin typeface="Calibri"/>
                <a:cs typeface="Calibri"/>
              </a:rPr>
              <a:t>[5] W. R. Wagner and B. D. Ratner, </a:t>
            </a:r>
            <a:r>
              <a:rPr lang="en-US" sz="1100" i="1">
                <a:solidFill>
                  <a:schemeClr val="tx1">
                    <a:lumMod val="50000"/>
                  </a:schemeClr>
                </a:solidFill>
                <a:latin typeface="Calibri"/>
                <a:cs typeface="Calibri"/>
              </a:rPr>
              <a:t>Biomaterials Science: An Introduction to Materials in Medicine</a:t>
            </a:r>
            <a:r>
              <a:rPr lang="en-US" sz="1100">
                <a:solidFill>
                  <a:schemeClr val="tx1">
                    <a:lumMod val="50000"/>
                  </a:schemeClr>
                </a:solidFill>
                <a:latin typeface="Calibri"/>
                <a:cs typeface="Calibri"/>
              </a:rPr>
              <a:t>. San Diego, CA: Academic Press, 2020. </a:t>
            </a: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US" sz="1100">
                <a:solidFill>
                  <a:schemeClr val="tx1">
                    <a:lumMod val="50000"/>
                  </a:schemeClr>
                </a:solidFill>
                <a:latin typeface="Calibri"/>
                <a:cs typeface="Calibri"/>
              </a:rPr>
              <a:t>[6] J. B. Park and R. S. Lakes, </a:t>
            </a:r>
            <a:r>
              <a:rPr lang="en-US" sz="1100" i="1">
                <a:solidFill>
                  <a:schemeClr val="tx1">
                    <a:lumMod val="50000"/>
                  </a:schemeClr>
                </a:solidFill>
                <a:latin typeface="Calibri"/>
                <a:cs typeface="Calibri"/>
              </a:rPr>
              <a:t>Biomaterials: An Introduction</a:t>
            </a:r>
            <a:r>
              <a:rPr lang="en-US" sz="1100">
                <a:solidFill>
                  <a:schemeClr val="tx1">
                    <a:lumMod val="50000"/>
                  </a:schemeClr>
                </a:solidFill>
                <a:latin typeface="Calibri"/>
                <a:cs typeface="Calibri"/>
              </a:rPr>
              <a:t>. New York, NY: Springer, 2010. </a:t>
            </a: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US" sz="1100">
                <a:solidFill>
                  <a:schemeClr val="tx1">
                    <a:lumMod val="50000"/>
                  </a:schemeClr>
                </a:solidFill>
                <a:latin typeface="Calibri"/>
                <a:cs typeface="Calibri"/>
              </a:rPr>
              <a:t>[7] D. </a:t>
            </a:r>
            <a:r>
              <a:rPr lang="en-US" sz="1100" err="1">
                <a:solidFill>
                  <a:schemeClr val="tx1">
                    <a:lumMod val="50000"/>
                  </a:schemeClr>
                </a:solidFill>
                <a:latin typeface="Calibri"/>
                <a:cs typeface="Calibri"/>
              </a:rPr>
              <a:t>Dharavath</a:t>
            </a:r>
            <a:r>
              <a:rPr lang="en-US" sz="1100">
                <a:solidFill>
                  <a:schemeClr val="tx1">
                    <a:lumMod val="50000"/>
                  </a:schemeClr>
                </a:solidFill>
                <a:latin typeface="Calibri"/>
                <a:cs typeface="Calibri"/>
              </a:rPr>
              <a:t> and R. Maddi, “ISO standards of Medical Devices,” World Journal of Current Medical and Pharmaceutical Research, </a:t>
            </a:r>
            <a:r>
              <a:rPr lang="en-US" sz="1100">
                <a:solidFill>
                  <a:schemeClr val="tx1">
                    <a:lumMod val="50000"/>
                  </a:schemeClr>
                </a:solidFill>
                <a:latin typeface="Calibri"/>
                <a:cs typeface="Calibri"/>
                <a:hlinkClick r:id="rId6">
                  <a:extLst>
                    <a:ext uri="{A12FA001-AC4F-418D-AE19-62706E023703}">
                      <ahyp:hlinkClr xmlns:ahyp="http://schemas.microsoft.com/office/drawing/2018/hyperlinkcolor" val="tx"/>
                    </a:ext>
                  </a:extLst>
                </a:hlinkClick>
              </a:rPr>
              <a:t>https://wjcmpr.com/index.php/journal/article/view/213</a:t>
            </a:r>
            <a:r>
              <a:rPr lang="en-US" sz="1100">
                <a:solidFill>
                  <a:schemeClr val="tx1">
                    <a:lumMod val="50000"/>
                  </a:schemeClr>
                </a:solidFill>
                <a:latin typeface="Calibri"/>
                <a:cs typeface="Calibri"/>
              </a:rPr>
              <a:t> (accessed Feb. 4, 2024). </a:t>
            </a: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US" sz="1100">
                <a:solidFill>
                  <a:schemeClr val="tx1">
                    <a:lumMod val="50000"/>
                  </a:schemeClr>
                </a:solidFill>
                <a:latin typeface="Calibri"/>
                <a:cs typeface="Calibri"/>
              </a:rPr>
              <a:t>[8] M. Jeong et al., “Materials and applications of 3D printing technology in Dentistry: An overview,” MDPI, </a:t>
            </a:r>
            <a:r>
              <a:rPr lang="en-US" sz="1100">
                <a:solidFill>
                  <a:schemeClr val="tx1">
                    <a:lumMod val="50000"/>
                  </a:schemeClr>
                </a:solidFill>
                <a:latin typeface="Calibri"/>
                <a:cs typeface="Calibri"/>
                <a:hlinkClick r:id="rId7">
                  <a:extLst>
                    <a:ext uri="{A12FA001-AC4F-418D-AE19-62706E023703}">
                      <ahyp:hlinkClr xmlns:ahyp="http://schemas.microsoft.com/office/drawing/2018/hyperlinkcolor" val="tx"/>
                    </a:ext>
                  </a:extLst>
                </a:hlinkClick>
              </a:rPr>
              <a:t>https://www.mdpi.com/2304-6767/12/1/1</a:t>
            </a:r>
            <a:r>
              <a:rPr lang="en-US" sz="1100">
                <a:solidFill>
                  <a:schemeClr val="tx1">
                    <a:lumMod val="50000"/>
                  </a:schemeClr>
                </a:solidFill>
                <a:latin typeface="Calibri"/>
                <a:cs typeface="Calibri"/>
              </a:rPr>
              <a:t> (accessed Feb. 4, 2024). </a:t>
            </a: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US" sz="1100">
                <a:solidFill>
                  <a:schemeClr val="tx1">
                    <a:lumMod val="50000"/>
                  </a:schemeClr>
                </a:solidFill>
                <a:latin typeface="Calibri"/>
                <a:cs typeface="Calibri"/>
              </a:rPr>
              <a:t>[9] M. </a:t>
            </a:r>
            <a:r>
              <a:rPr lang="en-US" sz="1100" err="1">
                <a:solidFill>
                  <a:schemeClr val="tx1">
                    <a:lumMod val="50000"/>
                  </a:schemeClr>
                </a:solidFill>
                <a:latin typeface="Calibri"/>
                <a:cs typeface="Calibri"/>
              </a:rPr>
              <a:t>Guvendiren</a:t>
            </a:r>
            <a:r>
              <a:rPr lang="en-US" sz="1100">
                <a:solidFill>
                  <a:schemeClr val="tx1">
                    <a:lumMod val="50000"/>
                  </a:schemeClr>
                </a:solidFill>
                <a:latin typeface="Calibri"/>
                <a:cs typeface="Calibri"/>
              </a:rPr>
              <a:t>, J. Molde, R. Soares, and J. Kohn, “Designing biomaterials for 3D printing - ACS Publications,” ACS Publications, </a:t>
            </a:r>
            <a:r>
              <a:rPr lang="en-US" sz="1100">
                <a:solidFill>
                  <a:schemeClr val="tx1">
                    <a:lumMod val="50000"/>
                  </a:schemeClr>
                </a:solidFill>
                <a:latin typeface="Calibri"/>
                <a:cs typeface="Calibri"/>
                <a:hlinkClick r:id="rId8">
                  <a:extLst>
                    <a:ext uri="{A12FA001-AC4F-418D-AE19-62706E023703}">
                      <ahyp:hlinkClr xmlns:ahyp="http://schemas.microsoft.com/office/drawing/2018/hyperlinkcolor" val="tx"/>
                    </a:ext>
                  </a:extLst>
                </a:hlinkClick>
              </a:rPr>
              <a:t>https://pubs.acs.org/doi/abs/10.1021/ACSBIOMATERIALS.6B00121</a:t>
            </a:r>
            <a:r>
              <a:rPr lang="en-US" sz="1100">
                <a:solidFill>
                  <a:schemeClr val="tx1">
                    <a:lumMod val="50000"/>
                  </a:schemeClr>
                </a:solidFill>
                <a:latin typeface="Calibri"/>
                <a:cs typeface="Calibri"/>
              </a:rPr>
              <a:t> (accessed Feb. 5, 2024). </a:t>
            </a: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US" sz="1100">
                <a:solidFill>
                  <a:schemeClr val="tx1">
                    <a:lumMod val="50000"/>
                  </a:schemeClr>
                </a:solidFill>
                <a:latin typeface="Calibri"/>
                <a:cs typeface="Calibri"/>
              </a:rPr>
              <a:t>[10] “Biocompatible 3D resins for medical devices,” 3Dresyns, </a:t>
            </a:r>
            <a:r>
              <a:rPr lang="en-US" sz="1100">
                <a:solidFill>
                  <a:schemeClr val="tx1">
                    <a:lumMod val="50000"/>
                  </a:schemeClr>
                </a:solidFill>
                <a:latin typeface="Calibri"/>
                <a:cs typeface="Calibri"/>
                <a:hlinkClick r:id="rId9">
                  <a:extLst>
                    <a:ext uri="{A12FA001-AC4F-418D-AE19-62706E023703}">
                      <ahyp:hlinkClr xmlns:ahyp="http://schemas.microsoft.com/office/drawing/2018/hyperlinkcolor" val="tx"/>
                    </a:ext>
                  </a:extLst>
                </a:hlinkClick>
              </a:rPr>
              <a:t>https://www.3dresyns.com/pages/bio-compatible-3dresyns</a:t>
            </a:r>
            <a:r>
              <a:rPr lang="en-US" sz="1100">
                <a:solidFill>
                  <a:schemeClr val="tx1">
                    <a:lumMod val="50000"/>
                  </a:schemeClr>
                </a:solidFill>
                <a:latin typeface="Calibri"/>
                <a:cs typeface="Calibri"/>
              </a:rPr>
              <a:t> (accessed Feb. 4, 2024). </a:t>
            </a: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r>
              <a:rPr lang="en-US" sz="1100">
                <a:solidFill>
                  <a:schemeClr val="tx1">
                    <a:lumMod val="50000"/>
                  </a:schemeClr>
                </a:solidFill>
                <a:latin typeface="Calibri"/>
                <a:cs typeface="Calibri"/>
              </a:rPr>
              <a:t>[11] “Siraya Tech Blu-tough resin,” Siraya Tech, </a:t>
            </a:r>
            <a:r>
              <a:rPr lang="en-US" sz="1100">
                <a:solidFill>
                  <a:schemeClr val="tx1">
                    <a:lumMod val="50000"/>
                  </a:schemeClr>
                </a:solidFill>
                <a:latin typeface="Calibri"/>
                <a:cs typeface="Calibri"/>
                <a:hlinkClick r:id="rId10">
                  <a:extLst>
                    <a:ext uri="{A12FA001-AC4F-418D-AE19-62706E023703}">
                      <ahyp:hlinkClr xmlns:ahyp="http://schemas.microsoft.com/office/drawing/2018/hyperlinkcolor" val="tx"/>
                    </a:ext>
                  </a:extLst>
                </a:hlinkClick>
              </a:rPr>
              <a:t>https://siraya.tech/products/blu-tough-resin-by-siraya</a:t>
            </a:r>
            <a:r>
              <a:rPr lang="en-US" sz="1100">
                <a:solidFill>
                  <a:schemeClr val="tx1">
                    <a:lumMod val="50000"/>
                  </a:schemeClr>
                </a:solidFill>
                <a:latin typeface="Calibri"/>
                <a:cs typeface="Calibri"/>
              </a:rPr>
              <a:t> (accessed Feb. 4, 2024). </a:t>
            </a:r>
            <a:endParaRPr lang="en-US" sz="1100">
              <a:solidFill>
                <a:schemeClr val="tx1">
                  <a:lumMod val="50000"/>
                </a:schemeClr>
              </a:solidFill>
              <a:latin typeface="Calibri"/>
              <a:ea typeface="Calibri"/>
              <a:cs typeface="Calibri"/>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[12] J. P. Davim, </a:t>
            </a:r>
            <a:r>
              <a:rPr lang="en-US" sz="1100" i="1">
                <a:solidFill>
                  <a:schemeClr val="tx1">
                    <a:lumMod val="50000"/>
                  </a:schemeClr>
                </a:solidFill>
                <a:latin typeface="Calibri"/>
                <a:cs typeface="Calibri"/>
              </a:rPr>
              <a:t>The design and manufacture of medical devices</a:t>
            </a:r>
            <a:r>
              <a:rPr lang="en-US" sz="1100">
                <a:solidFill>
                  <a:schemeClr val="tx1">
                    <a:lumMod val="50000"/>
                  </a:schemeClr>
                </a:solidFill>
                <a:latin typeface="Calibri"/>
                <a:cs typeface="Calibri"/>
              </a:rPr>
              <a:t>. Ch 1. Cambridge: Woodhead Publishing Ltd, 2012.</a:t>
            </a:r>
            <a:endParaRPr lang="en-US" sz="1100">
              <a:solidFill>
                <a:schemeClr val="tx1">
                  <a:lumMod val="50000"/>
                </a:schemeClr>
              </a:solidFill>
              <a:latin typeface="Calibri"/>
              <a:ea typeface="Calibri"/>
              <a:cs typeface="Calibri"/>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[13] D. van </a:t>
            </a:r>
            <a:r>
              <a:rPr lang="en-US" sz="1100" err="1">
                <a:solidFill>
                  <a:schemeClr val="tx1">
                    <a:lumMod val="50000"/>
                  </a:schemeClr>
                </a:solidFill>
                <a:latin typeface="Calibri"/>
                <a:cs typeface="Calibri"/>
              </a:rPr>
              <a:t>Gijn</a:t>
            </a:r>
            <a:r>
              <a:rPr lang="en-US" sz="1100">
                <a:solidFill>
                  <a:schemeClr val="tx1">
                    <a:lumMod val="50000"/>
                  </a:schemeClr>
                </a:solidFill>
                <a:latin typeface="Calibri"/>
                <a:cs typeface="Calibri"/>
              </a:rPr>
              <a:t>, et al. 'Ch.2: The mandible', Oxford Handbook of Head and Neck Anatomy, Oxford Medical Handbook e-pub, Jan. 2022.</a:t>
            </a:r>
            <a:endParaRPr lang="en-US" sz="1100">
              <a:solidFill>
                <a:schemeClr val="tx1">
                  <a:lumMod val="50000"/>
                </a:schemeClr>
              </a:solidFill>
              <a:latin typeface="Calibri"/>
              <a:ea typeface="Calibri"/>
              <a:cs typeface="Calibri"/>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[14] Y. Ihara et al., “The Device of Ethylene Vinyl Acetate Sheet for Trismus Caused by Bilateral Mandible Fractures,” Case Reports in Dentistry, vol. 2021, pp. 1–6, Aug. 2021, </a:t>
            </a:r>
            <a:r>
              <a:rPr lang="en-US" sz="1100" err="1">
                <a:solidFill>
                  <a:schemeClr val="tx1">
                    <a:lumMod val="50000"/>
                  </a:schemeClr>
                </a:solidFill>
                <a:latin typeface="Calibri"/>
                <a:cs typeface="Calibri"/>
              </a:rPr>
              <a:t>doi</a:t>
            </a:r>
            <a:r>
              <a:rPr lang="en-US" sz="1100">
                <a:solidFill>
                  <a:schemeClr val="tx1">
                    <a:lumMod val="50000"/>
                  </a:schemeClr>
                </a:solidFill>
                <a:latin typeface="Calibri"/>
                <a:cs typeface="Calibri"/>
              </a:rPr>
              <a:t>: </a:t>
            </a:r>
            <a:r>
              <a:rPr lang="en-US" sz="1100">
                <a:solidFill>
                  <a:schemeClr val="tx1">
                    <a:lumMod val="50000"/>
                  </a:schemeClr>
                </a:solidFill>
                <a:latin typeface="Calibri"/>
                <a:cs typeface="Calibri"/>
                <a:hlinkClick r:id="rId11">
                  <a:extLst>
                    <a:ext uri="{A12FA001-AC4F-418D-AE19-62706E023703}">
                      <ahyp:hlinkClr xmlns:ahyp="http://schemas.microsoft.com/office/drawing/2018/hyperlinkcolor" val="tx"/>
                    </a:ext>
                  </a:extLst>
                </a:hlinkClick>
              </a:rPr>
              <a:t>https://doi.org/10.1155/2021/8340485</a:t>
            </a:r>
            <a:r>
              <a:rPr lang="en-US" sz="1100">
                <a:solidFill>
                  <a:schemeClr val="tx1">
                    <a:lumMod val="50000"/>
                  </a:schemeClr>
                </a:solidFill>
                <a:latin typeface="Calibri"/>
                <a:cs typeface="Calibri"/>
              </a:rPr>
              <a:t>.  </a:t>
            </a:r>
            <a:endParaRPr lang="en-US" sz="1100">
              <a:solidFill>
                <a:schemeClr val="tx1">
                  <a:lumMod val="50000"/>
                </a:schemeClr>
              </a:solidFill>
              <a:latin typeface="Calibri"/>
              <a:ea typeface="Calibri"/>
              <a:cs typeface="Calibri"/>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[15] Center for Devices and Radiological Health, “Classify Your Medical Device,” U.S. Food and Drug Administration, Jul. 02, 2020. </a:t>
            </a:r>
            <a:r>
              <a:rPr lang="en-US" sz="1100">
                <a:solidFill>
                  <a:schemeClr val="tx1">
                    <a:lumMod val="50000"/>
                  </a:schemeClr>
                </a:solidFill>
                <a:latin typeface="Calibri"/>
                <a:cs typeface="Calibri"/>
                <a:hlinkClick r:id="rId12">
                  <a:extLst>
                    <a:ext uri="{A12FA001-AC4F-418D-AE19-62706E023703}">
                      <ahyp:hlinkClr xmlns:ahyp="http://schemas.microsoft.com/office/drawing/2018/hyperlinkcolor" val="tx"/>
                    </a:ext>
                  </a:extLst>
                </a:hlinkClick>
              </a:rPr>
              <a:t>https://www.fda.gov/medical-devices/overview-device-regulation/classify-your-medical-device</a:t>
            </a:r>
            <a:endParaRPr lang="en-US" sz="1100">
              <a:solidFill>
                <a:schemeClr val="tx1">
                  <a:lumMod val="50000"/>
                </a:schemeClr>
              </a:solidFill>
              <a:latin typeface="Calibri"/>
              <a:ea typeface="Calibri"/>
              <a:cs typeface="Calibri"/>
              <a:hlinkClick r:id="rId12">
                <a:extLst>
                  <a:ext uri="{A12FA001-AC4F-418D-AE19-62706E023703}">
                    <ahyp:hlinkClr xmlns:ahyp="http://schemas.microsoft.com/office/drawing/2018/hyperlinkcolor" val="tx"/>
                  </a:ext>
                </a:extLst>
              </a:hlinkClick>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‌[16] P. U. Dijkstra, W. W. I. Kalk, and J. L. N. </a:t>
            </a:r>
            <a:r>
              <a:rPr lang="en-US" sz="1100" err="1">
                <a:solidFill>
                  <a:schemeClr val="tx1">
                    <a:lumMod val="50000"/>
                  </a:schemeClr>
                </a:solidFill>
                <a:latin typeface="Calibri"/>
                <a:cs typeface="Calibri"/>
              </a:rPr>
              <a:t>Roodenburg</a:t>
            </a:r>
            <a:r>
              <a:rPr lang="en-US" sz="1100">
                <a:solidFill>
                  <a:schemeClr val="tx1">
                    <a:lumMod val="50000"/>
                  </a:schemeClr>
                </a:solidFill>
                <a:latin typeface="Calibri"/>
                <a:cs typeface="Calibri"/>
              </a:rPr>
              <a:t>, “Trismus in head and neck oncology: a systematic review,” Oral Oncology, vol. 40, no. 9, pp. 879–889, Oct. 2004, </a:t>
            </a:r>
            <a:r>
              <a:rPr lang="en-US" sz="1100" err="1">
                <a:solidFill>
                  <a:schemeClr val="tx1">
                    <a:lumMod val="50000"/>
                  </a:schemeClr>
                </a:solidFill>
                <a:latin typeface="Calibri"/>
                <a:cs typeface="Calibri"/>
              </a:rPr>
              <a:t>doi</a:t>
            </a:r>
            <a:r>
              <a:rPr lang="en-US" sz="1100">
                <a:solidFill>
                  <a:schemeClr val="tx1">
                    <a:lumMod val="50000"/>
                  </a:schemeClr>
                </a:solidFill>
                <a:latin typeface="Calibri"/>
                <a:cs typeface="Calibri"/>
              </a:rPr>
              <a:t>: </a:t>
            </a:r>
            <a:r>
              <a:rPr lang="en-US" sz="1100">
                <a:solidFill>
                  <a:schemeClr val="tx1">
                    <a:lumMod val="50000"/>
                  </a:schemeClr>
                </a:solidFill>
                <a:latin typeface="Calibri"/>
                <a:cs typeface="Calibri"/>
                <a:hlinkClick r:id="rId13">
                  <a:extLst>
                    <a:ext uri="{A12FA001-AC4F-418D-AE19-62706E023703}">
                      <ahyp:hlinkClr xmlns:ahyp="http://schemas.microsoft.com/office/drawing/2018/hyperlinkcolor" val="tx"/>
                    </a:ext>
                  </a:extLst>
                </a:hlinkClick>
              </a:rPr>
              <a:t>https://doi.org/10.1016/j.oraloncology.2004.04.003</a:t>
            </a:r>
            <a:r>
              <a:rPr lang="en-US" sz="1100">
                <a:solidFill>
                  <a:schemeClr val="tx1">
                    <a:lumMod val="50000"/>
                  </a:schemeClr>
                </a:solidFill>
                <a:latin typeface="Calibri"/>
                <a:cs typeface="Calibri"/>
              </a:rPr>
              <a:t>. </a:t>
            </a:r>
            <a:endParaRPr lang="en-US" sz="1100">
              <a:solidFill>
                <a:schemeClr val="tx1">
                  <a:lumMod val="50000"/>
                </a:schemeClr>
              </a:solidFill>
              <a:latin typeface="Calibri"/>
              <a:ea typeface="Calibri"/>
              <a:cs typeface="Calibri"/>
            </a:endParaRPr>
          </a:p>
          <a:p>
            <a:pPr marL="685800" lvl="1" indent="-228600">
              <a:lnSpc>
                <a:spcPct val="100000"/>
              </a:lnSpc>
              <a:spcBef>
                <a:spcPts val="0"/>
              </a:spcBef>
              <a:buFont typeface="Courier New,monospace"/>
              <a:buChar char="o"/>
            </a:pPr>
            <a:r>
              <a:rPr lang="en-US" sz="1100">
                <a:solidFill>
                  <a:schemeClr val="tx1">
                    <a:lumMod val="50000"/>
                  </a:schemeClr>
                </a:solidFill>
                <a:latin typeface="Calibri"/>
                <a:cs typeface="Calibri"/>
              </a:rPr>
              <a:t>This paper shows the effects of radiation on certain muscle groups and joints in the mandibular area.</a:t>
            </a:r>
            <a:endParaRPr lang="en-US" sz="1100">
              <a:solidFill>
                <a:schemeClr val="tx1">
                  <a:lumMod val="50000"/>
                </a:schemeClr>
              </a:solidFill>
              <a:latin typeface="Calibri"/>
              <a:ea typeface="Calibri"/>
              <a:cs typeface="Calibri"/>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[17] M. Louise Kent et al., “Radiation-Induced trismus in head and neck cancer patients,” Supportive Care in Cancer, vol. 16, no. 3, pp. 305–309, Oct. 2007, </a:t>
            </a:r>
            <a:r>
              <a:rPr lang="en-US" sz="1100" err="1">
                <a:solidFill>
                  <a:schemeClr val="tx1">
                    <a:lumMod val="50000"/>
                  </a:schemeClr>
                </a:solidFill>
                <a:latin typeface="Calibri"/>
                <a:cs typeface="Calibri"/>
              </a:rPr>
              <a:t>doi</a:t>
            </a:r>
            <a:r>
              <a:rPr lang="en-US" sz="1100">
                <a:solidFill>
                  <a:schemeClr val="tx1">
                    <a:lumMod val="50000"/>
                  </a:schemeClr>
                </a:solidFill>
                <a:latin typeface="Calibri"/>
                <a:cs typeface="Calibri"/>
              </a:rPr>
              <a:t>: </a:t>
            </a:r>
            <a:r>
              <a:rPr lang="en-US" sz="1100">
                <a:solidFill>
                  <a:schemeClr val="tx1">
                    <a:lumMod val="50000"/>
                  </a:schemeClr>
                </a:solidFill>
                <a:latin typeface="Calibri"/>
                <a:cs typeface="Calibri"/>
                <a:hlinkClick r:id="rId14">
                  <a:extLst>
                    <a:ext uri="{A12FA001-AC4F-418D-AE19-62706E023703}">
                      <ahyp:hlinkClr xmlns:ahyp="http://schemas.microsoft.com/office/drawing/2018/hyperlinkcolor" val="tx"/>
                    </a:ext>
                  </a:extLst>
                </a:hlinkClick>
              </a:rPr>
              <a:t>https://doi.org/10.1007/s00520-007-0345-5</a:t>
            </a:r>
            <a:r>
              <a:rPr lang="en-US" sz="1100">
                <a:solidFill>
                  <a:schemeClr val="tx1">
                    <a:lumMod val="50000"/>
                  </a:schemeClr>
                </a:solidFill>
                <a:latin typeface="Calibri"/>
                <a:cs typeface="Calibri"/>
              </a:rPr>
              <a:t>. </a:t>
            </a:r>
            <a:endParaRPr lang="en-US" sz="1100">
              <a:solidFill>
                <a:schemeClr val="tx1">
                  <a:lumMod val="50000"/>
                </a:schemeClr>
              </a:solidFill>
              <a:latin typeface="Calibri"/>
              <a:ea typeface="Calibri"/>
              <a:cs typeface="Calibri"/>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[18] C.-J. Wang, E.-Y. Huang, H.-C. Hsu, H.-C. Chen, F.-M. Fang, and C.-Y. Hsiung, “The Degree and Time-Course Assessment of Radiation-Induced Trismus Occurring After Radiotherapy for Nasopharyngeal Cancer,” The Laryngoscope, vol. 115, no. 8, pp. 1458–1460, Aug. 2005, </a:t>
            </a:r>
            <a:r>
              <a:rPr lang="en-US" sz="1100" err="1">
                <a:solidFill>
                  <a:schemeClr val="tx1">
                    <a:lumMod val="50000"/>
                  </a:schemeClr>
                </a:solidFill>
                <a:latin typeface="Calibri"/>
                <a:cs typeface="Calibri"/>
              </a:rPr>
              <a:t>doi</a:t>
            </a:r>
            <a:r>
              <a:rPr lang="en-US" sz="1100">
                <a:solidFill>
                  <a:schemeClr val="tx1">
                    <a:lumMod val="50000"/>
                  </a:schemeClr>
                </a:solidFill>
                <a:latin typeface="Calibri"/>
                <a:cs typeface="Calibri"/>
              </a:rPr>
              <a:t>: </a:t>
            </a:r>
            <a:r>
              <a:rPr lang="en-US" sz="1100">
                <a:solidFill>
                  <a:schemeClr val="tx1">
                    <a:lumMod val="50000"/>
                  </a:schemeClr>
                </a:solidFill>
                <a:latin typeface="Calibri"/>
                <a:cs typeface="Calibri"/>
                <a:hlinkClick r:id="rId15">
                  <a:extLst>
                    <a:ext uri="{A12FA001-AC4F-418D-AE19-62706E023703}">
                      <ahyp:hlinkClr xmlns:ahyp="http://schemas.microsoft.com/office/drawing/2018/hyperlinkcolor" val="tx"/>
                    </a:ext>
                  </a:extLst>
                </a:hlinkClick>
              </a:rPr>
              <a:t>https://doi.org/10.1097/01.mlg.0000171019.80351.46</a:t>
            </a:r>
            <a:r>
              <a:rPr lang="en-US" sz="1100">
                <a:solidFill>
                  <a:schemeClr val="tx1">
                    <a:lumMod val="50000"/>
                  </a:schemeClr>
                </a:solidFill>
                <a:latin typeface="Calibri"/>
                <a:cs typeface="Calibri"/>
              </a:rPr>
              <a:t>. </a:t>
            </a:r>
            <a:endParaRPr lang="en-US">
              <a:solidFill>
                <a:schemeClr val="tx1">
                  <a:lumMod val="50000"/>
                </a:schemeClr>
              </a:solidFill>
            </a:endParaRPr>
          </a:p>
          <a:p>
            <a:pPr marL="228600" indent="-228600">
              <a:lnSpc>
                <a:spcPct val="100000"/>
              </a:lnSpc>
              <a:spcBef>
                <a:spcPts val="0"/>
              </a:spcBef>
              <a:buFont typeface="Arial,Sans-Serif"/>
              <a:buChar char="•"/>
            </a:pPr>
            <a:r>
              <a:rPr lang="en-US" sz="1100">
                <a:solidFill>
                  <a:schemeClr val="tx1">
                    <a:lumMod val="50000"/>
                  </a:schemeClr>
                </a:solidFill>
                <a:latin typeface="Calibri"/>
                <a:cs typeface="Calibri"/>
              </a:rPr>
              <a:t>[19] O. Isman, “Evaluation of jaw bone density and morphology in bruxers using panoramic radiography,” Journal of Dental Sciences, Oct. 2020, </a:t>
            </a:r>
            <a:r>
              <a:rPr lang="en-US" sz="1100" err="1">
                <a:solidFill>
                  <a:schemeClr val="tx1">
                    <a:lumMod val="50000"/>
                  </a:schemeClr>
                </a:solidFill>
                <a:latin typeface="Calibri"/>
                <a:cs typeface="Calibri"/>
              </a:rPr>
              <a:t>doi</a:t>
            </a:r>
            <a:r>
              <a:rPr lang="en-US" sz="1100">
                <a:solidFill>
                  <a:schemeClr val="tx1">
                    <a:lumMod val="50000"/>
                  </a:schemeClr>
                </a:solidFill>
                <a:latin typeface="Calibri"/>
                <a:cs typeface="Calibri"/>
              </a:rPr>
              <a:t>: </a:t>
            </a:r>
            <a:r>
              <a:rPr lang="en-US" sz="1100">
                <a:solidFill>
                  <a:schemeClr val="tx1">
                    <a:lumMod val="50000"/>
                  </a:schemeClr>
                </a:solidFill>
                <a:latin typeface="Calibri"/>
                <a:cs typeface="Calibri"/>
                <a:hlinkClick r:id="rId16">
                  <a:extLst>
                    <a:ext uri="{A12FA001-AC4F-418D-AE19-62706E023703}">
                      <ahyp:hlinkClr xmlns:ahyp="http://schemas.microsoft.com/office/drawing/2018/hyperlinkcolor" val="tx"/>
                    </a:ext>
                  </a:extLst>
                </a:hlinkClick>
              </a:rPr>
              <a:t>https://doi.org/10.1016/j.jds.2020.09.008</a:t>
            </a:r>
            <a:r>
              <a:rPr lang="en-US" sz="1100">
                <a:solidFill>
                  <a:schemeClr val="tx1">
                    <a:lumMod val="50000"/>
                  </a:schemeClr>
                </a:solidFill>
                <a:latin typeface="Calibri"/>
                <a:cs typeface="Calibri"/>
              </a:rPr>
              <a:t>.</a:t>
            </a:r>
            <a:endParaRPr lang="en" sz="1100">
              <a:solidFill>
                <a:schemeClr val="tx1">
                  <a:lumMod val="50000"/>
                </a:schemeClr>
              </a:solidFill>
              <a:latin typeface="Times New Roman"/>
              <a:ea typeface="Calibri"/>
              <a:cs typeface="Times New Roman"/>
            </a:endParaRPr>
          </a:p>
          <a:p>
            <a:pPr marL="228600" indent="-228600">
              <a:lnSpc>
                <a:spcPct val="100000"/>
              </a:lnSpc>
              <a:spcBef>
                <a:spcPts val="0"/>
              </a:spcBef>
              <a:buFont typeface="Arial,Sans-Serif"/>
              <a:buChar char="•"/>
            </a:pPr>
            <a:r>
              <a:rPr lang="en" sz="1100">
                <a:solidFill>
                  <a:schemeClr val="tx1">
                    <a:lumMod val="50000"/>
                  </a:schemeClr>
                </a:solidFill>
                <a:latin typeface="Times New Roman"/>
                <a:ea typeface="Calibri"/>
                <a:cs typeface="Times New Roman"/>
              </a:rPr>
              <a:t>[20] J. Lee and A. Huang, “Fatigue Analysis of FDM Materials,” </a:t>
            </a:r>
            <a:r>
              <a:rPr lang="en" sz="1100" i="1">
                <a:solidFill>
                  <a:schemeClr val="tx1">
                    <a:lumMod val="50000"/>
                  </a:schemeClr>
                </a:solidFill>
                <a:latin typeface="Times New Roman"/>
                <a:ea typeface="Calibri"/>
                <a:cs typeface="Times New Roman"/>
              </a:rPr>
              <a:t>Rapid Prototyping Journal</a:t>
            </a:r>
            <a:r>
              <a:rPr lang="en" sz="1100">
                <a:solidFill>
                  <a:schemeClr val="tx1">
                    <a:lumMod val="50000"/>
                  </a:schemeClr>
                </a:solidFill>
                <a:latin typeface="Times New Roman"/>
                <a:ea typeface="Calibri"/>
                <a:cs typeface="Times New Roman"/>
              </a:rPr>
              <a:t>, vol. 19, no. 4, pp. 291–299, Jun. 2013. doi:10.1108/13552541311323290 </a:t>
            </a:r>
          </a:p>
          <a:p>
            <a:pPr marL="228600" indent="-228600">
              <a:lnSpc>
                <a:spcPct val="100000"/>
              </a:lnSpc>
              <a:spcBef>
                <a:spcPts val="0"/>
              </a:spcBef>
              <a:buFont typeface="Arial,Sans-Serif"/>
              <a:buChar char="•"/>
            </a:pPr>
            <a:r>
              <a:rPr lang="en" sz="1100">
                <a:solidFill>
                  <a:schemeClr val="tx1">
                    <a:lumMod val="50000"/>
                  </a:schemeClr>
                </a:solidFill>
                <a:latin typeface="Times New Roman"/>
                <a:ea typeface="Calibri"/>
                <a:cs typeface="Times New Roman"/>
              </a:rPr>
              <a:t>[21] C. Guttridge, A. Shannon, A. O’Sullivan, K. J. O’Sullivan, and L. W. O’Sullivan, “Biocompatible 3D printing resins for medical applications: A review of marketed intended use, biocompatibility certification, and post-processing guidance,” </a:t>
            </a:r>
            <a:r>
              <a:rPr lang="en" sz="1100" i="1">
                <a:solidFill>
                  <a:schemeClr val="tx1">
                    <a:lumMod val="50000"/>
                  </a:schemeClr>
                </a:solidFill>
                <a:latin typeface="Times New Roman"/>
                <a:ea typeface="Calibri"/>
                <a:cs typeface="Times New Roman"/>
              </a:rPr>
              <a:t>Annals of 3D Printed Medicine</a:t>
            </a:r>
            <a:r>
              <a:rPr lang="en" sz="1100">
                <a:solidFill>
                  <a:schemeClr val="tx1">
                    <a:lumMod val="50000"/>
                  </a:schemeClr>
                </a:solidFill>
                <a:latin typeface="Times New Roman"/>
                <a:ea typeface="Calibri"/>
                <a:cs typeface="Times New Roman"/>
              </a:rPr>
              <a:t>, vol. 5, p. 100044, Mar. 2022. doi:10.1016/j.stlm.2021.100044 </a:t>
            </a:r>
            <a:endParaRPr lang="en-US" sz="1100">
              <a:solidFill>
                <a:schemeClr val="tx1">
                  <a:lumMod val="50000"/>
                </a:schemeClr>
              </a:solidFill>
              <a:latin typeface="Times New Roman"/>
              <a:ea typeface="Calibri"/>
              <a:cs typeface="Times New Roman"/>
            </a:endParaRPr>
          </a:p>
          <a:p>
            <a:pPr marL="228600" indent="-228600">
              <a:lnSpc>
                <a:spcPct val="100000"/>
              </a:lnSpc>
              <a:spcBef>
                <a:spcPts val="0"/>
              </a:spcBef>
              <a:buFont typeface="Arial,Sans-Serif"/>
              <a:buChar char="•"/>
            </a:pPr>
            <a:r>
              <a:rPr lang="en" sz="1100">
                <a:solidFill>
                  <a:schemeClr val="tx1">
                    <a:lumMod val="50000"/>
                  </a:schemeClr>
                </a:solidFill>
                <a:latin typeface="Times New Roman"/>
                <a:ea typeface="Calibri"/>
                <a:cs typeface="Times New Roman"/>
              </a:rPr>
              <a:t>[22] L. </a:t>
            </a:r>
            <a:r>
              <a:rPr lang="en" sz="1100" err="1">
                <a:solidFill>
                  <a:schemeClr val="tx1">
                    <a:lumMod val="50000"/>
                  </a:schemeClr>
                </a:solidFill>
                <a:latin typeface="Times New Roman"/>
                <a:ea typeface="Calibri"/>
                <a:cs typeface="Times New Roman"/>
              </a:rPr>
              <a:t>Novakova-Marcincinova</a:t>
            </a:r>
            <a:r>
              <a:rPr lang="en" sz="1100">
                <a:solidFill>
                  <a:schemeClr val="tx1">
                    <a:lumMod val="50000"/>
                  </a:schemeClr>
                </a:solidFill>
                <a:latin typeface="Times New Roman"/>
                <a:ea typeface="Calibri"/>
                <a:cs typeface="Times New Roman"/>
              </a:rPr>
              <a:t>, J. Novak-</a:t>
            </a:r>
            <a:r>
              <a:rPr lang="en" sz="1100" err="1">
                <a:solidFill>
                  <a:schemeClr val="tx1">
                    <a:lumMod val="50000"/>
                  </a:schemeClr>
                </a:solidFill>
                <a:latin typeface="Times New Roman"/>
                <a:ea typeface="Calibri"/>
                <a:cs typeface="Times New Roman"/>
              </a:rPr>
              <a:t>Marcincin</a:t>
            </a:r>
            <a:r>
              <a:rPr lang="en" sz="1100">
                <a:solidFill>
                  <a:schemeClr val="tx1">
                    <a:lumMod val="50000"/>
                  </a:schemeClr>
                </a:solidFill>
                <a:latin typeface="Times New Roman"/>
                <a:ea typeface="Calibri"/>
                <a:cs typeface="Times New Roman"/>
              </a:rPr>
              <a:t>, J. Barna, and J. Torok, “Special materials used in FDM Rapid Prototyping Technology Application,” </a:t>
            </a:r>
            <a:r>
              <a:rPr lang="en" sz="1100" i="1">
                <a:solidFill>
                  <a:schemeClr val="tx1">
                    <a:lumMod val="50000"/>
                  </a:schemeClr>
                </a:solidFill>
                <a:latin typeface="Times New Roman"/>
                <a:ea typeface="Calibri"/>
                <a:cs typeface="Times New Roman"/>
              </a:rPr>
              <a:t>2012 IEEE 16th International Conference on Intelligent Engineering Systems (INES)</a:t>
            </a:r>
            <a:r>
              <a:rPr lang="en" sz="1100">
                <a:solidFill>
                  <a:schemeClr val="tx1">
                    <a:lumMod val="50000"/>
                  </a:schemeClr>
                </a:solidFill>
                <a:latin typeface="Times New Roman"/>
                <a:ea typeface="Calibri"/>
                <a:cs typeface="Times New Roman"/>
              </a:rPr>
              <a:t>, Jun. 2012. doi:10.1109/ines.2012.6249805 </a:t>
            </a:r>
            <a:endParaRPr lang="en-US" sz="1100">
              <a:solidFill>
                <a:schemeClr val="tx1">
                  <a:lumMod val="50000"/>
                </a:schemeClr>
              </a:solidFill>
              <a:latin typeface="Times New Roman"/>
              <a:ea typeface="Calibri"/>
              <a:cs typeface="Times New Roman"/>
            </a:endParaRPr>
          </a:p>
          <a:p>
            <a:pPr marL="228600" indent="-228600">
              <a:lnSpc>
                <a:spcPct val="100000"/>
              </a:lnSpc>
              <a:spcBef>
                <a:spcPts val="0"/>
              </a:spcBef>
              <a:buFont typeface="Arial,Sans-Serif"/>
              <a:buChar char="•"/>
            </a:pPr>
            <a:endParaRPr lang="en-US" sz="1100">
              <a:solidFill>
                <a:srgbClr val="001933"/>
              </a:solidFill>
              <a:latin typeface="Calibri"/>
              <a:ea typeface="Calibri"/>
              <a:cs typeface="Calibri"/>
            </a:endParaRPr>
          </a:p>
          <a:p>
            <a:pPr marL="457200" indent="-228600">
              <a:lnSpc>
                <a:spcPct val="100000"/>
              </a:lnSpc>
              <a:spcBef>
                <a:spcPts val="0"/>
              </a:spcBef>
              <a:buFont typeface="Arial,Sans-Serif"/>
              <a:buChar char="•"/>
            </a:pP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endParaRPr lang="en-US" sz="1100">
              <a:solidFill>
                <a:schemeClr val="tx1">
                  <a:lumMod val="50000"/>
                </a:schemeClr>
              </a:solidFill>
              <a:latin typeface="Calibri"/>
              <a:ea typeface="Calibri"/>
              <a:cs typeface="Calibri"/>
            </a:endParaRPr>
          </a:p>
          <a:p>
            <a:pPr marL="285750" indent="-285750">
              <a:lnSpc>
                <a:spcPct val="100000"/>
              </a:lnSpc>
              <a:spcBef>
                <a:spcPts val="0"/>
              </a:spcBef>
              <a:buFont typeface="Arial,Sans-Serif"/>
              <a:buChar char="•"/>
            </a:pPr>
            <a:endParaRPr lang="en" sz="1100">
              <a:solidFill>
                <a:srgbClr val="000000"/>
              </a:solidFill>
              <a:latin typeface="Calibri"/>
              <a:ea typeface="Calibri"/>
              <a:cs typeface="Calibri"/>
            </a:endParaRPr>
          </a:p>
          <a:p>
            <a:endParaRPr lang="en-US">
              <a:ea typeface="Calibri"/>
            </a:endParaRPr>
          </a:p>
        </p:txBody>
      </p:sp>
    </p:spTree>
    <p:extLst>
      <p:ext uri="{BB962C8B-B14F-4D97-AF65-F5344CB8AC3E}">
        <p14:creationId xmlns:p14="http://schemas.microsoft.com/office/powerpoint/2010/main" val="634160923"/>
      </p:ext>
    </p:extLst>
  </p:cSld>
  <p:clrMapOvr>
    <a:masterClrMapping/>
  </p:clrMapOvr>
  <mc:AlternateContent xmlns:mc="http://schemas.openxmlformats.org/markup-compatibility/2006" xmlns:p14="http://schemas.microsoft.com/office/powerpoint/2010/main">
    <mc:Choice Requires="p14">
      <p:transition spd="slow" p14:dur="2000" advTm="1708"/>
    </mc:Choice>
    <mc:Fallback xmlns="">
      <p:transition spd="slow" advTm="17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0B887F-F5BA-5546-9DD4-DA4ABAD20B18}"/>
              </a:ext>
            </a:extLst>
          </p:cNvPr>
          <p:cNvSpPr>
            <a:spLocks noGrp="1"/>
          </p:cNvSpPr>
          <p:nvPr>
            <p:ph sz="half" idx="1"/>
          </p:nvPr>
        </p:nvSpPr>
        <p:spPr>
          <a:xfrm>
            <a:off x="247262" y="1637266"/>
            <a:ext cx="10264524" cy="4664010"/>
          </a:xfrm>
        </p:spPr>
        <p:txBody>
          <a:bodyPr vert="horz" lIns="91440" tIns="45720" rIns="91440" bIns="45720" rtlCol="0" anchor="t">
            <a:normAutofit/>
          </a:bodyPr>
          <a:lstStyle/>
          <a:p>
            <a:pPr marL="0" indent="0">
              <a:buNone/>
            </a:pPr>
            <a:endParaRPr lang="en-US" b="1"/>
          </a:p>
          <a:p>
            <a:endParaRPr lang="en-US" sz="2000"/>
          </a:p>
        </p:txBody>
      </p:sp>
      <p:sp>
        <p:nvSpPr>
          <p:cNvPr id="9" name="Title 3">
            <a:extLst>
              <a:ext uri="{FF2B5EF4-FFF2-40B4-BE49-F238E27FC236}">
                <a16:creationId xmlns:a16="http://schemas.microsoft.com/office/drawing/2014/main" id="{B083441C-7DE1-784C-B9A7-BAA61BB2DCCB}"/>
              </a:ext>
            </a:extLst>
          </p:cNvPr>
          <p:cNvSpPr>
            <a:spLocks noGrp="1"/>
          </p:cNvSpPr>
          <p:nvPr>
            <p:ph type="title"/>
          </p:nvPr>
        </p:nvSpPr>
        <p:spPr/>
        <p:txBody>
          <a:bodyPr>
            <a:normAutofit fontScale="90000"/>
          </a:bodyPr>
          <a:lstStyle/>
          <a:p>
            <a:pPr algn="l"/>
            <a:r>
              <a:rPr lang="en-US" sz="4600">
                <a:latin typeface="Arial"/>
                <a:cs typeface="Arial"/>
              </a:rPr>
              <a:t>Design Requirements: </a:t>
            </a:r>
            <a:br>
              <a:rPr lang="en-US" sz="4600">
                <a:latin typeface="Arial"/>
                <a:cs typeface="Arial"/>
              </a:rPr>
            </a:br>
            <a:r>
              <a:rPr lang="en-US" sz="4600">
                <a:latin typeface="Arial"/>
                <a:cs typeface="Arial"/>
              </a:rPr>
              <a:t>Engineering Requirements</a:t>
            </a:r>
            <a:endParaRPr lang="en-US"/>
          </a:p>
        </p:txBody>
      </p:sp>
      <p:graphicFrame>
        <p:nvGraphicFramePr>
          <p:cNvPr id="4" name="Table 3">
            <a:extLst>
              <a:ext uri="{FF2B5EF4-FFF2-40B4-BE49-F238E27FC236}">
                <a16:creationId xmlns:a16="http://schemas.microsoft.com/office/drawing/2014/main" id="{D06F0FE8-0205-7573-EC86-37B4A4DF2E57}"/>
              </a:ext>
            </a:extLst>
          </p:cNvPr>
          <p:cNvGraphicFramePr>
            <a:graphicFrameLocks noGrp="1"/>
          </p:cNvGraphicFramePr>
          <p:nvPr>
            <p:extLst>
              <p:ext uri="{D42A27DB-BD31-4B8C-83A1-F6EECF244321}">
                <p14:modId xmlns:p14="http://schemas.microsoft.com/office/powerpoint/2010/main" val="245330094"/>
              </p:ext>
            </p:extLst>
          </p:nvPr>
        </p:nvGraphicFramePr>
        <p:xfrm>
          <a:off x="467360" y="1574800"/>
          <a:ext cx="11187981" cy="4442522"/>
        </p:xfrm>
        <a:graphic>
          <a:graphicData uri="http://schemas.openxmlformats.org/drawingml/2006/table">
            <a:tbl>
              <a:tblPr firstRow="1" bandRow="1">
                <a:tableStyleId>{5C22544A-7EE6-4342-B048-85BDC9FD1C3A}</a:tableStyleId>
              </a:tblPr>
              <a:tblGrid>
                <a:gridCol w="2553001">
                  <a:extLst>
                    <a:ext uri="{9D8B030D-6E8A-4147-A177-3AD203B41FA5}">
                      <a16:colId xmlns:a16="http://schemas.microsoft.com/office/drawing/2014/main" val="3666556262"/>
                    </a:ext>
                  </a:extLst>
                </a:gridCol>
                <a:gridCol w="7184041">
                  <a:extLst>
                    <a:ext uri="{9D8B030D-6E8A-4147-A177-3AD203B41FA5}">
                      <a16:colId xmlns:a16="http://schemas.microsoft.com/office/drawing/2014/main" val="3159604931"/>
                    </a:ext>
                  </a:extLst>
                </a:gridCol>
                <a:gridCol w="1450939">
                  <a:extLst>
                    <a:ext uri="{9D8B030D-6E8A-4147-A177-3AD203B41FA5}">
                      <a16:colId xmlns:a16="http://schemas.microsoft.com/office/drawing/2014/main" val="1040354295"/>
                    </a:ext>
                  </a:extLst>
                </a:gridCol>
              </a:tblGrid>
              <a:tr h="626962">
                <a:tc>
                  <a:txBody>
                    <a:bodyPr/>
                    <a:lstStyle/>
                    <a:p>
                      <a:r>
                        <a:rPr lang="en-US"/>
                        <a:t>Engineering Requirements</a:t>
                      </a:r>
                    </a:p>
                  </a:txBody>
                  <a:tcPr>
                    <a:solidFill>
                      <a:schemeClr val="accent3"/>
                    </a:solidFill>
                  </a:tcPr>
                </a:tc>
                <a:tc>
                  <a:txBody>
                    <a:bodyPr/>
                    <a:lstStyle/>
                    <a:p>
                      <a:r>
                        <a:rPr lang="en-US"/>
                        <a:t>Description</a:t>
                      </a:r>
                    </a:p>
                  </a:txBody>
                  <a:tcPr>
                    <a:solidFill>
                      <a:schemeClr val="accent3"/>
                    </a:solidFill>
                  </a:tcPr>
                </a:tc>
                <a:tc>
                  <a:txBody>
                    <a:bodyPr/>
                    <a:lstStyle/>
                    <a:p>
                      <a:pPr lvl="0">
                        <a:buNone/>
                      </a:pPr>
                      <a:r>
                        <a:rPr lang="en-US"/>
                        <a:t>Units</a:t>
                      </a:r>
                    </a:p>
                  </a:txBody>
                  <a:tcPr>
                    <a:solidFill>
                      <a:schemeClr val="accent3"/>
                    </a:solidFill>
                  </a:tcPr>
                </a:tc>
                <a:extLst>
                  <a:ext uri="{0D108BD9-81ED-4DB2-BD59-A6C34878D82A}">
                    <a16:rowId xmlns:a16="http://schemas.microsoft.com/office/drawing/2014/main" val="2768138527"/>
                  </a:ext>
                </a:extLst>
              </a:tr>
              <a:tr h="880616">
                <a:tc>
                  <a:txBody>
                    <a:bodyPr/>
                    <a:lstStyle/>
                    <a:p>
                      <a:pPr lvl="0">
                        <a:buNone/>
                      </a:pPr>
                      <a:r>
                        <a:rPr lang="en-US"/>
                        <a:t>Quick Printing Speed</a:t>
                      </a:r>
                    </a:p>
                    <a:p>
                      <a:pPr lvl="0">
                        <a:buNone/>
                      </a:pPr>
                      <a:r>
                        <a:rPr lang="en-US"/>
                        <a:t>(ER 1)</a:t>
                      </a:r>
                    </a:p>
                  </a:txBody>
                  <a:tcPr>
                    <a:solidFill>
                      <a:schemeClr val="tx1">
                        <a:lumMod val="20000"/>
                        <a:lumOff val="80000"/>
                      </a:schemeClr>
                    </a:solidFill>
                  </a:tcPr>
                </a:tc>
                <a:tc>
                  <a:txBody>
                    <a:bodyPr/>
                    <a:lstStyle/>
                    <a:p>
                      <a:r>
                        <a:rPr lang="en-US"/>
                        <a:t>With a current assembly print time of ~7 hours, the team wishes to reduce this time to allow for faster production.</a:t>
                      </a:r>
                    </a:p>
                  </a:txBody>
                  <a:tcPr>
                    <a:solidFill>
                      <a:schemeClr val="tx1">
                        <a:lumMod val="20000"/>
                        <a:lumOff val="80000"/>
                      </a:schemeClr>
                    </a:solidFill>
                  </a:tcPr>
                </a:tc>
                <a:tc>
                  <a:txBody>
                    <a:bodyPr/>
                    <a:lstStyle/>
                    <a:p>
                      <a:pPr lvl="0">
                        <a:buNone/>
                      </a:pPr>
                      <a:r>
                        <a:rPr lang="en-US" err="1"/>
                        <a:t>Hrs</a:t>
                      </a:r>
                      <a:r>
                        <a:rPr lang="en-US"/>
                        <a:t> </a:t>
                      </a:r>
                    </a:p>
                  </a:txBody>
                  <a:tcPr>
                    <a:solidFill>
                      <a:schemeClr val="tx1">
                        <a:lumMod val="20000"/>
                        <a:lumOff val="80000"/>
                      </a:schemeClr>
                    </a:solidFill>
                  </a:tcPr>
                </a:tc>
                <a:extLst>
                  <a:ext uri="{0D108BD9-81ED-4DB2-BD59-A6C34878D82A}">
                    <a16:rowId xmlns:a16="http://schemas.microsoft.com/office/drawing/2014/main" val="2594486035"/>
                  </a:ext>
                </a:extLst>
              </a:tr>
              <a:tr h="1145748">
                <a:tc>
                  <a:txBody>
                    <a:bodyPr/>
                    <a:lstStyle/>
                    <a:p>
                      <a:pPr lvl="0">
                        <a:buNone/>
                      </a:pPr>
                      <a:r>
                        <a:rPr lang="en-US"/>
                        <a:t>Durable and Flexible</a:t>
                      </a:r>
                    </a:p>
                    <a:p>
                      <a:pPr lvl="0">
                        <a:buNone/>
                      </a:pPr>
                      <a:r>
                        <a:rPr lang="en-US"/>
                        <a:t>(ER 2)</a:t>
                      </a:r>
                    </a:p>
                  </a:txBody>
                  <a:tcPr>
                    <a:solidFill>
                      <a:schemeClr val="tx1">
                        <a:lumMod val="20000"/>
                        <a:lumOff val="80000"/>
                      </a:schemeClr>
                    </a:solidFill>
                  </a:tcPr>
                </a:tc>
                <a:tc>
                  <a:txBody>
                    <a:bodyPr/>
                    <a:lstStyle/>
                    <a:p>
                      <a:r>
                        <a:rPr lang="en-US"/>
                        <a:t>By determining our tolerance range in terms of elastic and tensile strength, we can ensure the device can bend and move without breaking during operation.</a:t>
                      </a:r>
                    </a:p>
                  </a:txBody>
                  <a:tcPr>
                    <a:solidFill>
                      <a:schemeClr val="tx1">
                        <a:lumMod val="20000"/>
                        <a:lumOff val="80000"/>
                      </a:schemeClr>
                    </a:solidFill>
                  </a:tcPr>
                </a:tc>
                <a:tc>
                  <a:txBody>
                    <a:bodyPr/>
                    <a:lstStyle/>
                    <a:p>
                      <a:pPr lvl="0">
                        <a:buNone/>
                      </a:pPr>
                      <a:r>
                        <a:rPr lang="en-US"/>
                        <a:t>MPa</a:t>
                      </a:r>
                    </a:p>
                  </a:txBody>
                  <a:tcPr>
                    <a:solidFill>
                      <a:schemeClr val="tx1">
                        <a:lumMod val="20000"/>
                        <a:lumOff val="80000"/>
                      </a:schemeClr>
                    </a:solidFill>
                  </a:tcPr>
                </a:tc>
                <a:extLst>
                  <a:ext uri="{0D108BD9-81ED-4DB2-BD59-A6C34878D82A}">
                    <a16:rowId xmlns:a16="http://schemas.microsoft.com/office/drawing/2014/main" val="4292599566"/>
                  </a:ext>
                </a:extLst>
              </a:tr>
              <a:tr h="861678">
                <a:tc>
                  <a:txBody>
                    <a:bodyPr/>
                    <a:lstStyle/>
                    <a:p>
                      <a:r>
                        <a:rPr lang="en-US"/>
                        <a:t>Easily Reproducible</a:t>
                      </a:r>
                    </a:p>
                    <a:p>
                      <a:r>
                        <a:rPr lang="en-US"/>
                        <a:t>(ER 3)</a:t>
                      </a:r>
                    </a:p>
                  </a:txBody>
                  <a:tcPr>
                    <a:solidFill>
                      <a:schemeClr val="tx1">
                        <a:lumMod val="20000"/>
                        <a:lumOff val="80000"/>
                      </a:schemeClr>
                    </a:solidFill>
                  </a:tcPr>
                </a:tc>
                <a:tc>
                  <a:txBody>
                    <a:bodyPr/>
                    <a:lstStyle/>
                    <a:p>
                      <a:r>
                        <a:rPr lang="en-US"/>
                        <a:t>By refining the CAD model, as well as the instruction suite and print settings, the device should be able to be reproducible with limited need for modification of the model or printer being used. </a:t>
                      </a:r>
                    </a:p>
                  </a:txBody>
                  <a:tcPr>
                    <a:solidFill>
                      <a:schemeClr val="tx1">
                        <a:lumMod val="20000"/>
                        <a:lumOff val="80000"/>
                      </a:schemeClr>
                    </a:solidFill>
                  </a:tcPr>
                </a:tc>
                <a:tc>
                  <a:txBody>
                    <a:bodyPr/>
                    <a:lstStyle/>
                    <a:p>
                      <a:pPr lvl="0">
                        <a:buNone/>
                      </a:pPr>
                      <a:r>
                        <a:rPr lang="en-US"/>
                        <a:t>N/A</a:t>
                      </a:r>
                    </a:p>
                  </a:txBody>
                  <a:tcPr>
                    <a:solidFill>
                      <a:schemeClr val="tx1">
                        <a:lumMod val="20000"/>
                        <a:lumOff val="80000"/>
                      </a:schemeClr>
                    </a:solidFill>
                  </a:tcPr>
                </a:tc>
                <a:extLst>
                  <a:ext uri="{0D108BD9-81ED-4DB2-BD59-A6C34878D82A}">
                    <a16:rowId xmlns:a16="http://schemas.microsoft.com/office/drawing/2014/main" val="2628174008"/>
                  </a:ext>
                </a:extLst>
              </a:tr>
              <a:tr h="861678">
                <a:tc>
                  <a:txBody>
                    <a:bodyPr/>
                    <a:lstStyle/>
                    <a:p>
                      <a:pPr lvl="0">
                        <a:buNone/>
                      </a:pPr>
                      <a:r>
                        <a:rPr lang="en-US"/>
                        <a:t>Measurement System</a:t>
                      </a:r>
                    </a:p>
                    <a:p>
                      <a:pPr lvl="0">
                        <a:buNone/>
                      </a:pPr>
                      <a:r>
                        <a:rPr lang="en-US"/>
                        <a:t>(ER 4)</a:t>
                      </a:r>
                    </a:p>
                  </a:txBody>
                  <a:tcPr>
                    <a:solidFill>
                      <a:schemeClr val="tx1">
                        <a:lumMod val="20000"/>
                        <a:lumOff val="80000"/>
                      </a:schemeClr>
                    </a:solidFill>
                  </a:tcPr>
                </a:tc>
                <a:tc>
                  <a:txBody>
                    <a:bodyPr/>
                    <a:lstStyle/>
                    <a:p>
                      <a:pPr lvl="0">
                        <a:buNone/>
                      </a:pPr>
                      <a:r>
                        <a:rPr lang="en-US"/>
                        <a:t>The device should be able to measure out incisor displacement (in mm) and applied force to jaw (in N)</a:t>
                      </a:r>
                    </a:p>
                  </a:txBody>
                  <a:tcPr>
                    <a:solidFill>
                      <a:schemeClr val="tx1">
                        <a:lumMod val="20000"/>
                        <a:lumOff val="80000"/>
                      </a:schemeClr>
                    </a:solidFill>
                  </a:tcPr>
                </a:tc>
                <a:tc>
                  <a:txBody>
                    <a:bodyPr/>
                    <a:lstStyle/>
                    <a:p>
                      <a:pPr lvl="0">
                        <a:buNone/>
                      </a:pPr>
                      <a:r>
                        <a:rPr lang="en-US"/>
                        <a:t>(mm), (N)</a:t>
                      </a:r>
                    </a:p>
                  </a:txBody>
                  <a:tcPr>
                    <a:solidFill>
                      <a:schemeClr val="tx1">
                        <a:lumMod val="20000"/>
                        <a:lumOff val="80000"/>
                      </a:schemeClr>
                    </a:solidFill>
                  </a:tcPr>
                </a:tc>
                <a:extLst>
                  <a:ext uri="{0D108BD9-81ED-4DB2-BD59-A6C34878D82A}">
                    <a16:rowId xmlns:a16="http://schemas.microsoft.com/office/drawing/2014/main" val="1896185160"/>
                  </a:ext>
                </a:extLst>
              </a:tr>
            </a:tbl>
          </a:graphicData>
        </a:graphic>
      </p:graphicFrame>
      <p:sp>
        <p:nvSpPr>
          <p:cNvPr id="5" name="TextBox 4">
            <a:extLst>
              <a:ext uri="{FF2B5EF4-FFF2-40B4-BE49-F238E27FC236}">
                <a16:creationId xmlns:a16="http://schemas.microsoft.com/office/drawing/2014/main" id="{0E3E1F4B-C2BE-7BF9-0164-3B011557ADE2}"/>
              </a:ext>
            </a:extLst>
          </p:cNvPr>
          <p:cNvSpPr txBox="1"/>
          <p:nvPr/>
        </p:nvSpPr>
        <p:spPr>
          <a:xfrm>
            <a:off x="3798668" y="6485364"/>
            <a:ext cx="46021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ea typeface="Calibri"/>
                <a:cs typeface="Calibri"/>
              </a:rPr>
              <a:t>Table II: Engineering Requirements for Design</a:t>
            </a:r>
            <a:endParaRPr lang="en-US" i="1" u="sng"/>
          </a:p>
        </p:txBody>
      </p:sp>
      <p:sp>
        <p:nvSpPr>
          <p:cNvPr id="2" name="TextBox 1">
            <a:extLst>
              <a:ext uri="{FF2B5EF4-FFF2-40B4-BE49-F238E27FC236}">
                <a16:creationId xmlns:a16="http://schemas.microsoft.com/office/drawing/2014/main" id="{2259BF03-6AA6-8BBF-F7AD-5E47133C286B}"/>
              </a:ext>
            </a:extLst>
          </p:cNvPr>
          <p:cNvSpPr txBox="1"/>
          <p:nvPr/>
        </p:nvSpPr>
        <p:spPr>
          <a:xfrm>
            <a:off x="11019034" y="6489842"/>
            <a:ext cx="11729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Carter: 2</a:t>
            </a:r>
          </a:p>
        </p:txBody>
      </p:sp>
    </p:spTree>
    <p:extLst>
      <p:ext uri="{BB962C8B-B14F-4D97-AF65-F5344CB8AC3E}">
        <p14:creationId xmlns:p14="http://schemas.microsoft.com/office/powerpoint/2010/main" val="3538695644"/>
      </p:ext>
    </p:extLst>
  </p:cSld>
  <p:clrMapOvr>
    <a:masterClrMapping/>
  </p:clrMapOvr>
  <mc:AlternateContent xmlns:mc="http://schemas.openxmlformats.org/markup-compatibility/2006" xmlns:p14="http://schemas.microsoft.com/office/powerpoint/2010/main">
    <mc:Choice Requires="p14">
      <p:transition spd="slow" p14:dur="2000" advTm="7030"/>
    </mc:Choice>
    <mc:Fallback xmlns="">
      <p:transition spd="slow" advTm="70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083441C-7DE1-784C-B9A7-BAA61BB2DCCB}"/>
              </a:ext>
            </a:extLst>
          </p:cNvPr>
          <p:cNvSpPr>
            <a:spLocks noGrp="1"/>
          </p:cNvSpPr>
          <p:nvPr>
            <p:ph type="title"/>
          </p:nvPr>
        </p:nvSpPr>
        <p:spPr/>
        <p:txBody>
          <a:bodyPr>
            <a:normAutofit fontScale="90000"/>
          </a:bodyPr>
          <a:lstStyle/>
          <a:p>
            <a:pPr algn="l"/>
            <a:r>
              <a:rPr lang="en-US" sz="4600">
                <a:latin typeface="Arial"/>
                <a:cs typeface="Arial"/>
              </a:rPr>
              <a:t>Design Requirements: </a:t>
            </a:r>
            <a:br>
              <a:rPr lang="en-US" sz="4600">
                <a:latin typeface="Arial"/>
                <a:cs typeface="Arial"/>
              </a:rPr>
            </a:br>
            <a:r>
              <a:rPr lang="en-US" sz="4600">
                <a:latin typeface="Arial"/>
                <a:cs typeface="Arial"/>
              </a:rPr>
              <a:t>Correlations</a:t>
            </a:r>
            <a:endParaRPr lang="en-US" sz="4600" err="1"/>
          </a:p>
        </p:txBody>
      </p:sp>
      <p:graphicFrame>
        <p:nvGraphicFramePr>
          <p:cNvPr id="4" name="Table 3">
            <a:extLst>
              <a:ext uri="{FF2B5EF4-FFF2-40B4-BE49-F238E27FC236}">
                <a16:creationId xmlns:a16="http://schemas.microsoft.com/office/drawing/2014/main" id="{7C5F49A7-7529-28BF-96A5-81A23A3612D1}"/>
              </a:ext>
            </a:extLst>
          </p:cNvPr>
          <p:cNvGraphicFramePr>
            <a:graphicFrameLocks noGrp="1"/>
          </p:cNvGraphicFramePr>
          <p:nvPr>
            <p:extLst>
              <p:ext uri="{D42A27DB-BD31-4B8C-83A1-F6EECF244321}">
                <p14:modId xmlns:p14="http://schemas.microsoft.com/office/powerpoint/2010/main" val="3900830344"/>
              </p:ext>
            </p:extLst>
          </p:nvPr>
        </p:nvGraphicFramePr>
        <p:xfrm>
          <a:off x="528935" y="1515364"/>
          <a:ext cx="10821619" cy="4771681"/>
        </p:xfrm>
        <a:graphic>
          <a:graphicData uri="http://schemas.openxmlformats.org/drawingml/2006/table">
            <a:tbl>
              <a:tblPr firstRow="1" bandRow="1">
                <a:tableStyleId>{5C22544A-7EE6-4342-B048-85BDC9FD1C3A}</a:tableStyleId>
              </a:tblPr>
              <a:tblGrid>
                <a:gridCol w="2819399">
                  <a:extLst>
                    <a:ext uri="{9D8B030D-6E8A-4147-A177-3AD203B41FA5}">
                      <a16:colId xmlns:a16="http://schemas.microsoft.com/office/drawing/2014/main" val="3666556262"/>
                    </a:ext>
                  </a:extLst>
                </a:gridCol>
                <a:gridCol w="5282626">
                  <a:extLst>
                    <a:ext uri="{9D8B030D-6E8A-4147-A177-3AD203B41FA5}">
                      <a16:colId xmlns:a16="http://schemas.microsoft.com/office/drawing/2014/main" val="3159604931"/>
                    </a:ext>
                  </a:extLst>
                </a:gridCol>
                <a:gridCol w="2719594">
                  <a:extLst>
                    <a:ext uri="{9D8B030D-6E8A-4147-A177-3AD203B41FA5}">
                      <a16:colId xmlns:a16="http://schemas.microsoft.com/office/drawing/2014/main" val="2375452988"/>
                    </a:ext>
                  </a:extLst>
                </a:gridCol>
              </a:tblGrid>
              <a:tr h="649647">
                <a:tc>
                  <a:txBody>
                    <a:bodyPr/>
                    <a:lstStyle/>
                    <a:p>
                      <a:r>
                        <a:rPr lang="en-US"/>
                        <a:t>Customer Requirements</a:t>
                      </a:r>
                    </a:p>
                  </a:txBody>
                  <a:tcPr>
                    <a:solidFill>
                      <a:schemeClr val="accent3"/>
                    </a:solidFill>
                  </a:tcPr>
                </a:tc>
                <a:tc>
                  <a:txBody>
                    <a:bodyPr/>
                    <a:lstStyle/>
                    <a:p>
                      <a:pPr lvl="0">
                        <a:buNone/>
                      </a:pPr>
                      <a:r>
                        <a:rPr lang="en-US"/>
                        <a:t>Correlation</a:t>
                      </a:r>
                    </a:p>
                  </a:txBody>
                  <a:tcPr>
                    <a:solidFill>
                      <a:schemeClr val="accent3"/>
                    </a:solidFill>
                  </a:tcPr>
                </a:tc>
                <a:tc>
                  <a:txBody>
                    <a:bodyPr/>
                    <a:lstStyle/>
                    <a:p>
                      <a:pPr lvl="0" algn="l">
                        <a:lnSpc>
                          <a:spcPct val="100000"/>
                        </a:lnSpc>
                        <a:spcBef>
                          <a:spcPts val="0"/>
                        </a:spcBef>
                        <a:spcAft>
                          <a:spcPts val="0"/>
                        </a:spcAft>
                        <a:buNone/>
                      </a:pPr>
                      <a:r>
                        <a:rPr lang="en-US" sz="1800" b="1" i="0" u="none" strike="noStrike" noProof="0">
                          <a:solidFill>
                            <a:srgbClr val="FFFFFF"/>
                          </a:solidFill>
                          <a:latin typeface="Calibri"/>
                        </a:rPr>
                        <a:t>Engineering Requirements</a:t>
                      </a:r>
                    </a:p>
                  </a:txBody>
                  <a:tcPr>
                    <a:solidFill>
                      <a:schemeClr val="accent3"/>
                    </a:solidFill>
                  </a:tcPr>
                </a:tc>
                <a:extLst>
                  <a:ext uri="{0D108BD9-81ED-4DB2-BD59-A6C34878D82A}">
                    <a16:rowId xmlns:a16="http://schemas.microsoft.com/office/drawing/2014/main" val="2768138527"/>
                  </a:ext>
                </a:extLst>
              </a:tr>
              <a:tr h="897037">
                <a:tc>
                  <a:txBody>
                    <a:bodyPr/>
                    <a:lstStyle/>
                    <a:p>
                      <a:r>
                        <a:rPr lang="en-US"/>
                        <a:t>Fully 3D Printable (CR 1)</a:t>
                      </a:r>
                    </a:p>
                  </a:txBody>
                  <a:tcPr>
                    <a:solidFill>
                      <a:schemeClr val="tx1">
                        <a:lumMod val="20000"/>
                        <a:lumOff val="80000"/>
                      </a:schemeClr>
                    </a:solidFill>
                  </a:tcPr>
                </a:tc>
                <a:tc>
                  <a:txBody>
                    <a:bodyPr/>
                    <a:lstStyle/>
                    <a:p>
                      <a:r>
                        <a:rPr lang="en-US"/>
                        <a:t>To ensure easy and quick replication, both speed and a one-print setup is key to developing an easy access Trismus device.</a:t>
                      </a:r>
                    </a:p>
                  </a:txBody>
                  <a:tcPr>
                    <a:solidFill>
                      <a:schemeClr val="tx1">
                        <a:lumMod val="20000"/>
                        <a:lumOff val="80000"/>
                      </a:schemeClr>
                    </a:solidFill>
                  </a:tcPr>
                </a:tc>
                <a:tc>
                  <a:txBody>
                    <a:bodyPr/>
                    <a:lstStyle/>
                    <a:p>
                      <a:pPr lvl="0" algn="l">
                        <a:lnSpc>
                          <a:spcPct val="100000"/>
                        </a:lnSpc>
                        <a:spcBef>
                          <a:spcPts val="0"/>
                        </a:spcBef>
                        <a:spcAft>
                          <a:spcPts val="0"/>
                        </a:spcAft>
                        <a:buNone/>
                      </a:pPr>
                      <a:r>
                        <a:rPr lang="en-US" sz="1800" b="0" i="0" u="none" strike="noStrike" noProof="0">
                          <a:solidFill>
                            <a:srgbClr val="003366"/>
                          </a:solidFill>
                          <a:latin typeface="Calibri"/>
                        </a:rPr>
                        <a:t>Quick Printing Speed </a:t>
                      </a:r>
                      <a:r>
                        <a:rPr lang="en-US"/>
                        <a:t>(ER 1)</a:t>
                      </a:r>
                      <a:endParaRPr lang="en-US" sz="1800" b="0" i="0" u="none" strike="noStrike" noProof="0">
                        <a:solidFill>
                          <a:srgbClr val="003366"/>
                        </a:solidFill>
                        <a:latin typeface="Calibri"/>
                      </a:endParaRPr>
                    </a:p>
                    <a:p>
                      <a:pPr lvl="0">
                        <a:buNone/>
                      </a:pPr>
                      <a:endParaRPr lang="en-US"/>
                    </a:p>
                  </a:txBody>
                  <a:tcPr>
                    <a:solidFill>
                      <a:schemeClr val="tx1">
                        <a:lumMod val="20000"/>
                        <a:lumOff val="80000"/>
                      </a:schemeClr>
                    </a:solidFill>
                  </a:tcPr>
                </a:tc>
                <a:extLst>
                  <a:ext uri="{0D108BD9-81ED-4DB2-BD59-A6C34878D82A}">
                    <a16:rowId xmlns:a16="http://schemas.microsoft.com/office/drawing/2014/main" val="2594486035"/>
                  </a:ext>
                </a:extLst>
              </a:tr>
              <a:tr h="1009457">
                <a:tc>
                  <a:txBody>
                    <a:bodyPr/>
                    <a:lstStyle/>
                    <a:p>
                      <a:r>
                        <a:rPr lang="en-US"/>
                        <a:t>Medically Safe For User </a:t>
                      </a:r>
                    </a:p>
                    <a:p>
                      <a:r>
                        <a:rPr lang="en-US"/>
                        <a:t>(CR 2)</a:t>
                      </a:r>
                    </a:p>
                  </a:txBody>
                  <a:tcPr>
                    <a:solidFill>
                      <a:schemeClr val="tx1">
                        <a:lumMod val="20000"/>
                        <a:lumOff val="80000"/>
                      </a:schemeClr>
                    </a:solidFill>
                  </a:tcPr>
                </a:tc>
                <a:tc>
                  <a:txBody>
                    <a:bodyPr/>
                    <a:lstStyle/>
                    <a:p>
                      <a:r>
                        <a:rPr lang="en-US"/>
                        <a:t>By ensuring parts of the device won't break during operation, as well as the general safety of the material, our device will be safer than most homemade solutions.</a:t>
                      </a:r>
                    </a:p>
                  </a:txBody>
                  <a:tcPr>
                    <a:solidFill>
                      <a:schemeClr val="tx1">
                        <a:lumMod val="20000"/>
                        <a:lumOff val="80000"/>
                      </a:schemeClr>
                    </a:solidFill>
                  </a:tcPr>
                </a:tc>
                <a:tc>
                  <a:txBody>
                    <a:bodyPr/>
                    <a:lstStyle/>
                    <a:p>
                      <a:pPr lvl="0" algn="l">
                        <a:lnSpc>
                          <a:spcPct val="100000"/>
                        </a:lnSpc>
                        <a:spcBef>
                          <a:spcPts val="0"/>
                        </a:spcBef>
                        <a:spcAft>
                          <a:spcPts val="0"/>
                        </a:spcAft>
                        <a:buNone/>
                      </a:pPr>
                      <a:r>
                        <a:rPr lang="en-US" sz="1800" b="0" i="0" u="none" strike="noStrike" noProof="0">
                          <a:solidFill>
                            <a:srgbClr val="003366"/>
                          </a:solidFill>
                          <a:latin typeface="Calibri"/>
                        </a:rPr>
                        <a:t>Durable and Flexible</a:t>
                      </a:r>
                    </a:p>
                    <a:p>
                      <a:pPr lvl="0">
                        <a:buNone/>
                      </a:pPr>
                      <a:r>
                        <a:rPr lang="en-US"/>
                        <a:t>(ER 2)</a:t>
                      </a:r>
                    </a:p>
                  </a:txBody>
                  <a:tcPr>
                    <a:solidFill>
                      <a:schemeClr val="tx1">
                        <a:lumMod val="20000"/>
                        <a:lumOff val="80000"/>
                      </a:schemeClr>
                    </a:solidFill>
                  </a:tcPr>
                </a:tc>
                <a:extLst>
                  <a:ext uri="{0D108BD9-81ED-4DB2-BD59-A6C34878D82A}">
                    <a16:rowId xmlns:a16="http://schemas.microsoft.com/office/drawing/2014/main" val="4292599566"/>
                  </a:ext>
                </a:extLst>
              </a:tr>
              <a:tr h="1009457">
                <a:tc>
                  <a:txBody>
                    <a:bodyPr/>
                    <a:lstStyle/>
                    <a:p>
                      <a:r>
                        <a:rPr lang="en-US"/>
                        <a:t>&lt;$50 Per Unit (CR 3)</a:t>
                      </a:r>
                    </a:p>
                  </a:txBody>
                  <a:tcPr>
                    <a:solidFill>
                      <a:schemeClr val="tx1">
                        <a:lumMod val="20000"/>
                        <a:lumOff val="80000"/>
                      </a:schemeClr>
                    </a:solidFill>
                  </a:tcPr>
                </a:tc>
                <a:tc>
                  <a:txBody>
                    <a:bodyPr/>
                    <a:lstStyle/>
                    <a:p>
                      <a:r>
                        <a:rPr lang="en-US"/>
                        <a:t>By focusing on a low cost per unit, we can ensure that this device is easily producible in mass quantities by clinics and can be afforded by a variety of patients.</a:t>
                      </a:r>
                    </a:p>
                  </a:txBody>
                  <a:tcPr>
                    <a:solidFill>
                      <a:schemeClr val="tx1">
                        <a:lumMod val="20000"/>
                        <a:lumOff val="80000"/>
                      </a:schemeClr>
                    </a:solidFill>
                  </a:tcPr>
                </a:tc>
                <a:tc>
                  <a:txBody>
                    <a:bodyPr/>
                    <a:lstStyle/>
                    <a:p>
                      <a:pPr lvl="0" algn="l">
                        <a:lnSpc>
                          <a:spcPct val="100000"/>
                        </a:lnSpc>
                        <a:spcBef>
                          <a:spcPts val="0"/>
                        </a:spcBef>
                        <a:spcAft>
                          <a:spcPts val="0"/>
                        </a:spcAft>
                        <a:buNone/>
                      </a:pPr>
                      <a:r>
                        <a:rPr lang="en-US" sz="1800" b="0" i="0" u="none" strike="noStrike" noProof="0">
                          <a:solidFill>
                            <a:srgbClr val="003366"/>
                          </a:solidFill>
                          <a:latin typeface="Calibri"/>
                        </a:rPr>
                        <a:t>Easily Reproducible</a:t>
                      </a:r>
                    </a:p>
                    <a:p>
                      <a:pPr lvl="0">
                        <a:buNone/>
                      </a:pPr>
                      <a:r>
                        <a:rPr lang="en-US"/>
                        <a:t>(ER 3)</a:t>
                      </a:r>
                    </a:p>
                  </a:txBody>
                  <a:tcPr>
                    <a:solidFill>
                      <a:schemeClr val="tx1">
                        <a:lumMod val="20000"/>
                        <a:lumOff val="80000"/>
                      </a:schemeClr>
                    </a:solidFill>
                  </a:tcPr>
                </a:tc>
                <a:extLst>
                  <a:ext uri="{0D108BD9-81ED-4DB2-BD59-A6C34878D82A}">
                    <a16:rowId xmlns:a16="http://schemas.microsoft.com/office/drawing/2014/main" val="2628174008"/>
                  </a:ext>
                </a:extLst>
              </a:tr>
              <a:tr h="1009457">
                <a:tc>
                  <a:txBody>
                    <a:bodyPr/>
                    <a:lstStyle/>
                    <a:p>
                      <a:pPr lvl="0">
                        <a:buNone/>
                      </a:pPr>
                      <a:r>
                        <a:rPr lang="en-US"/>
                        <a:t>Ability to Measure Progress</a:t>
                      </a:r>
                    </a:p>
                    <a:p>
                      <a:pPr lvl="0">
                        <a:buNone/>
                      </a:pPr>
                      <a:r>
                        <a:rPr lang="en-US"/>
                        <a:t>(CR 4)</a:t>
                      </a:r>
                    </a:p>
                  </a:txBody>
                  <a:tcPr>
                    <a:solidFill>
                      <a:schemeClr val="tx1">
                        <a:lumMod val="20000"/>
                        <a:lumOff val="80000"/>
                      </a:schemeClr>
                    </a:solidFill>
                  </a:tcPr>
                </a:tc>
                <a:tc>
                  <a:txBody>
                    <a:bodyPr/>
                    <a:lstStyle/>
                    <a:p>
                      <a:pPr lvl="0">
                        <a:buNone/>
                      </a:pPr>
                      <a:r>
                        <a:rPr lang="en-US"/>
                        <a:t>With a built-in measurement system, clinicians and researchers can track a patient's progress over time and be able to note displacement and applied force.</a:t>
                      </a:r>
                    </a:p>
                  </a:txBody>
                  <a:tcPr>
                    <a:solidFill>
                      <a:schemeClr val="tx1">
                        <a:lumMod val="20000"/>
                        <a:lumOff val="80000"/>
                      </a:schemeClr>
                    </a:solidFill>
                  </a:tcPr>
                </a:tc>
                <a:tc>
                  <a:txBody>
                    <a:bodyPr/>
                    <a:lstStyle/>
                    <a:p>
                      <a:pPr lvl="0" algn="l">
                        <a:lnSpc>
                          <a:spcPct val="100000"/>
                        </a:lnSpc>
                        <a:spcBef>
                          <a:spcPts val="0"/>
                        </a:spcBef>
                        <a:spcAft>
                          <a:spcPts val="0"/>
                        </a:spcAft>
                        <a:buNone/>
                      </a:pPr>
                      <a:r>
                        <a:rPr lang="en-US" sz="1800" b="0" i="0" u="none" strike="noStrike" noProof="0">
                          <a:solidFill>
                            <a:srgbClr val="003366"/>
                          </a:solidFill>
                          <a:latin typeface="Calibri"/>
                        </a:rPr>
                        <a:t>Measurement System</a:t>
                      </a:r>
                    </a:p>
                    <a:p>
                      <a:pPr lvl="0">
                        <a:buNone/>
                      </a:pPr>
                      <a:r>
                        <a:rPr lang="en-US"/>
                        <a:t>(ER 4)</a:t>
                      </a:r>
                    </a:p>
                  </a:txBody>
                  <a:tcPr>
                    <a:solidFill>
                      <a:schemeClr val="tx1">
                        <a:lumMod val="20000"/>
                        <a:lumOff val="80000"/>
                      </a:schemeClr>
                    </a:solidFill>
                  </a:tcPr>
                </a:tc>
                <a:extLst>
                  <a:ext uri="{0D108BD9-81ED-4DB2-BD59-A6C34878D82A}">
                    <a16:rowId xmlns:a16="http://schemas.microsoft.com/office/drawing/2014/main" val="1896185160"/>
                  </a:ext>
                </a:extLst>
              </a:tr>
            </a:tbl>
          </a:graphicData>
        </a:graphic>
      </p:graphicFrame>
      <p:sp>
        <p:nvSpPr>
          <p:cNvPr id="5" name="TextBox 4">
            <a:extLst>
              <a:ext uri="{FF2B5EF4-FFF2-40B4-BE49-F238E27FC236}">
                <a16:creationId xmlns:a16="http://schemas.microsoft.com/office/drawing/2014/main" id="{FCD360C7-338C-1BDF-97D2-FB2D698F15D3}"/>
              </a:ext>
            </a:extLst>
          </p:cNvPr>
          <p:cNvSpPr txBox="1"/>
          <p:nvPr/>
        </p:nvSpPr>
        <p:spPr>
          <a:xfrm>
            <a:off x="3798668" y="6485364"/>
            <a:ext cx="46021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ea typeface="Calibri"/>
                <a:cs typeface="Calibri"/>
              </a:rPr>
              <a:t>Table III: Design Requirements Correlations</a:t>
            </a:r>
            <a:endParaRPr lang="en-US" i="1" u="sng"/>
          </a:p>
        </p:txBody>
      </p:sp>
      <p:sp>
        <p:nvSpPr>
          <p:cNvPr id="2" name="TextBox 1">
            <a:extLst>
              <a:ext uri="{FF2B5EF4-FFF2-40B4-BE49-F238E27FC236}">
                <a16:creationId xmlns:a16="http://schemas.microsoft.com/office/drawing/2014/main" id="{29B7B2C6-DAF7-F9CC-9F36-36579C46EEBD}"/>
              </a:ext>
            </a:extLst>
          </p:cNvPr>
          <p:cNvSpPr txBox="1"/>
          <p:nvPr/>
        </p:nvSpPr>
        <p:spPr>
          <a:xfrm>
            <a:off x="11022346" y="6458271"/>
            <a:ext cx="10934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Carter: 3</a:t>
            </a:r>
          </a:p>
        </p:txBody>
      </p:sp>
    </p:spTree>
    <p:extLst>
      <p:ext uri="{BB962C8B-B14F-4D97-AF65-F5344CB8AC3E}">
        <p14:creationId xmlns:p14="http://schemas.microsoft.com/office/powerpoint/2010/main" val="3309458233"/>
      </p:ext>
    </p:extLst>
  </p:cSld>
  <p:clrMapOvr>
    <a:masterClrMapping/>
  </p:clrMapOvr>
  <mc:AlternateContent xmlns:mc="http://schemas.openxmlformats.org/markup-compatibility/2006" xmlns:p14="http://schemas.microsoft.com/office/powerpoint/2010/main">
    <mc:Choice Requires="p14">
      <p:transition spd="slow" p14:dur="2000" advTm="5648"/>
    </mc:Choice>
    <mc:Fallback xmlns="">
      <p:transition spd="slow" advTm="564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9068-4F40-EBEA-EB14-30D08E7FA5B8}"/>
              </a:ext>
            </a:extLst>
          </p:cNvPr>
          <p:cNvSpPr>
            <a:spLocks noGrp="1"/>
          </p:cNvSpPr>
          <p:nvPr>
            <p:ph type="title"/>
          </p:nvPr>
        </p:nvSpPr>
        <p:spPr/>
        <p:txBody>
          <a:bodyPr/>
          <a:lstStyle/>
          <a:p>
            <a:r>
              <a:rPr lang="en-US"/>
              <a:t>QFD</a:t>
            </a:r>
          </a:p>
        </p:txBody>
      </p:sp>
      <p:pic>
        <p:nvPicPr>
          <p:cNvPr id="3" name="Picture 2">
            <a:extLst>
              <a:ext uri="{FF2B5EF4-FFF2-40B4-BE49-F238E27FC236}">
                <a16:creationId xmlns:a16="http://schemas.microsoft.com/office/drawing/2014/main" id="{BCA89B4F-1B94-7D22-39E2-A00C3AF24552}"/>
              </a:ext>
            </a:extLst>
          </p:cNvPr>
          <p:cNvPicPr>
            <a:picLocks noChangeAspect="1"/>
          </p:cNvPicPr>
          <p:nvPr/>
        </p:nvPicPr>
        <p:blipFill>
          <a:blip r:embed="rId2">
            <a:extLst>
              <a:ext uri="{28A0092B-C50C-407E-A947-70E740481C1C}">
                <a14:useLocalDpi xmlns:a14="http://schemas.microsoft.com/office/drawing/2010/main" val="0"/>
              </a:ext>
            </a:extLst>
          </a:blip>
          <a:srcRect l="2731" t="27261" r="9855" b="16597"/>
          <a:stretch/>
        </p:blipFill>
        <p:spPr>
          <a:xfrm>
            <a:off x="302605" y="1473827"/>
            <a:ext cx="11586790" cy="5019048"/>
          </a:xfrm>
          <a:prstGeom prst="rect">
            <a:avLst/>
          </a:prstGeom>
        </p:spPr>
      </p:pic>
      <p:sp>
        <p:nvSpPr>
          <p:cNvPr id="5" name="TextBox 4">
            <a:extLst>
              <a:ext uri="{FF2B5EF4-FFF2-40B4-BE49-F238E27FC236}">
                <a16:creationId xmlns:a16="http://schemas.microsoft.com/office/drawing/2014/main" id="{2DE82F39-A523-6733-5925-2CB930E92700}"/>
              </a:ext>
            </a:extLst>
          </p:cNvPr>
          <p:cNvSpPr txBox="1"/>
          <p:nvPr/>
        </p:nvSpPr>
        <p:spPr>
          <a:xfrm>
            <a:off x="5084347" y="6521790"/>
            <a:ext cx="1814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ea typeface="Calibri"/>
                <a:cs typeface="Calibri"/>
              </a:rPr>
              <a:t>Table IV: QFD</a:t>
            </a:r>
            <a:endParaRPr lang="en-US" i="1" u="sng"/>
          </a:p>
        </p:txBody>
      </p:sp>
      <p:sp>
        <p:nvSpPr>
          <p:cNvPr id="7" name="TextBox 6">
            <a:extLst>
              <a:ext uri="{FF2B5EF4-FFF2-40B4-BE49-F238E27FC236}">
                <a16:creationId xmlns:a16="http://schemas.microsoft.com/office/drawing/2014/main" id="{74B50094-3A9F-033A-DA00-B092E42A6369}"/>
              </a:ext>
            </a:extLst>
          </p:cNvPr>
          <p:cNvSpPr txBox="1"/>
          <p:nvPr/>
        </p:nvSpPr>
        <p:spPr>
          <a:xfrm>
            <a:off x="10802841" y="6492875"/>
            <a:ext cx="13891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Nathan: 4</a:t>
            </a:r>
          </a:p>
        </p:txBody>
      </p:sp>
    </p:spTree>
    <p:extLst>
      <p:ext uri="{BB962C8B-B14F-4D97-AF65-F5344CB8AC3E}">
        <p14:creationId xmlns:p14="http://schemas.microsoft.com/office/powerpoint/2010/main" val="3305355195"/>
      </p:ext>
    </p:extLst>
  </p:cSld>
  <p:clrMapOvr>
    <a:masterClrMapping/>
  </p:clrMapOvr>
  <mc:AlternateContent xmlns:mc="http://schemas.openxmlformats.org/markup-compatibility/2006" xmlns:p14="http://schemas.microsoft.com/office/powerpoint/2010/main">
    <mc:Choice Requires="p14">
      <p:transition spd="slow" p14:dur="2000" advTm="2333"/>
    </mc:Choice>
    <mc:Fallback xmlns="">
      <p:transition spd="slow" advTm="23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2AB4-9BE0-C7A8-E985-A33046210041}"/>
              </a:ext>
            </a:extLst>
          </p:cNvPr>
          <p:cNvSpPr>
            <a:spLocks noGrp="1"/>
          </p:cNvSpPr>
          <p:nvPr>
            <p:ph type="title"/>
          </p:nvPr>
        </p:nvSpPr>
        <p:spPr/>
        <p:txBody>
          <a:bodyPr/>
          <a:lstStyle/>
          <a:p>
            <a:r>
              <a:rPr lang="en-US">
                <a:latin typeface="Arial"/>
                <a:cs typeface="Arial"/>
              </a:rPr>
              <a:t>Top Level Testing Summary</a:t>
            </a:r>
            <a:endParaRPr lang="en-US"/>
          </a:p>
        </p:txBody>
      </p:sp>
      <p:graphicFrame>
        <p:nvGraphicFramePr>
          <p:cNvPr id="3" name="Content Placeholder 2">
            <a:extLst>
              <a:ext uri="{FF2B5EF4-FFF2-40B4-BE49-F238E27FC236}">
                <a16:creationId xmlns:a16="http://schemas.microsoft.com/office/drawing/2014/main" id="{DFDA6000-774C-5E4F-CC19-A4504D5824E7}"/>
              </a:ext>
            </a:extLst>
          </p:cNvPr>
          <p:cNvGraphicFramePr>
            <a:graphicFrameLocks noGrp="1"/>
          </p:cNvGraphicFramePr>
          <p:nvPr>
            <p:ph sz="half" idx="2"/>
            <p:extLst>
              <p:ext uri="{D42A27DB-BD31-4B8C-83A1-F6EECF244321}">
                <p14:modId xmlns:p14="http://schemas.microsoft.com/office/powerpoint/2010/main" val="1622447717"/>
              </p:ext>
            </p:extLst>
          </p:nvPr>
        </p:nvGraphicFramePr>
        <p:xfrm>
          <a:off x="171450" y="1810512"/>
          <a:ext cx="5781296" cy="2842292"/>
        </p:xfrm>
        <a:graphic>
          <a:graphicData uri="http://schemas.openxmlformats.org/drawingml/2006/table">
            <a:tbl>
              <a:tblPr>
                <a:tableStyleId>{775DCB02-9BB8-47FD-8907-85C794F793BA}</a:tableStyleId>
              </a:tblPr>
              <a:tblGrid>
                <a:gridCol w="1445324">
                  <a:extLst>
                    <a:ext uri="{9D8B030D-6E8A-4147-A177-3AD203B41FA5}">
                      <a16:colId xmlns:a16="http://schemas.microsoft.com/office/drawing/2014/main" val="269697918"/>
                    </a:ext>
                  </a:extLst>
                </a:gridCol>
                <a:gridCol w="1445324">
                  <a:extLst>
                    <a:ext uri="{9D8B030D-6E8A-4147-A177-3AD203B41FA5}">
                      <a16:colId xmlns:a16="http://schemas.microsoft.com/office/drawing/2014/main" val="1279689962"/>
                    </a:ext>
                  </a:extLst>
                </a:gridCol>
                <a:gridCol w="1445324">
                  <a:extLst>
                    <a:ext uri="{9D8B030D-6E8A-4147-A177-3AD203B41FA5}">
                      <a16:colId xmlns:a16="http://schemas.microsoft.com/office/drawing/2014/main" val="2804699106"/>
                    </a:ext>
                  </a:extLst>
                </a:gridCol>
                <a:gridCol w="1445324">
                  <a:extLst>
                    <a:ext uri="{9D8B030D-6E8A-4147-A177-3AD203B41FA5}">
                      <a16:colId xmlns:a16="http://schemas.microsoft.com/office/drawing/2014/main" val="1104130759"/>
                    </a:ext>
                  </a:extLst>
                </a:gridCol>
              </a:tblGrid>
              <a:tr h="568458">
                <a:tc>
                  <a:txBody>
                    <a:bodyPr/>
                    <a:lstStyle/>
                    <a:p>
                      <a:pPr algn="l" rtl="0" fontAlgn="base"/>
                      <a:r>
                        <a:rPr lang="en-US" sz="1200" b="1">
                          <a:effectLst/>
                        </a:rPr>
                        <a:t>Engineering Requirements</a:t>
                      </a:r>
                      <a:r>
                        <a:rPr lang="en-US" sz="1200" b="0">
                          <a:effectLst/>
                        </a:rPr>
                        <a:t> </a:t>
                      </a:r>
                      <a:endParaRPr lang="en-US" sz="1200" b="0" i="0">
                        <a:effectLst/>
                      </a:endParaRPr>
                    </a:p>
                  </a:txBody>
                  <a:tcPr marL="79717" marR="79717" marT="39858" marB="39858"/>
                </a:tc>
                <a:tc>
                  <a:txBody>
                    <a:bodyPr/>
                    <a:lstStyle/>
                    <a:p>
                      <a:pPr algn="l" rtl="0" fontAlgn="base"/>
                      <a:r>
                        <a:rPr lang="en-US" sz="1200" b="1">
                          <a:effectLst/>
                        </a:rPr>
                        <a:t>ER #</a:t>
                      </a:r>
                      <a:r>
                        <a:rPr lang="en-US" sz="1200" b="0">
                          <a:effectLst/>
                        </a:rPr>
                        <a:t> </a:t>
                      </a:r>
                      <a:endParaRPr lang="en-US" sz="1200" b="0" i="0">
                        <a:effectLst/>
                      </a:endParaRPr>
                    </a:p>
                  </a:txBody>
                  <a:tcPr marL="79717" marR="79717" marT="39858" marB="39858"/>
                </a:tc>
                <a:tc>
                  <a:txBody>
                    <a:bodyPr/>
                    <a:lstStyle/>
                    <a:p>
                      <a:pPr algn="l" rtl="0" fontAlgn="base"/>
                      <a:r>
                        <a:rPr lang="en-US" sz="1200" b="1">
                          <a:effectLst/>
                        </a:rPr>
                        <a:t>Customer Requirements</a:t>
                      </a:r>
                      <a:r>
                        <a:rPr lang="en-US" sz="1200" b="0">
                          <a:effectLst/>
                        </a:rPr>
                        <a:t> </a:t>
                      </a:r>
                      <a:endParaRPr lang="en-US" sz="1200" b="0" i="0">
                        <a:effectLst/>
                      </a:endParaRPr>
                    </a:p>
                  </a:txBody>
                  <a:tcPr marL="79717" marR="79717" marT="39858" marB="39858"/>
                </a:tc>
                <a:tc>
                  <a:txBody>
                    <a:bodyPr/>
                    <a:lstStyle/>
                    <a:p>
                      <a:pPr algn="l" rtl="0" fontAlgn="base"/>
                      <a:r>
                        <a:rPr lang="en-US" sz="1200" b="1">
                          <a:effectLst/>
                        </a:rPr>
                        <a:t>CR#</a:t>
                      </a:r>
                      <a:r>
                        <a:rPr lang="en-US" sz="1200" b="0">
                          <a:effectLst/>
                        </a:rPr>
                        <a:t> </a:t>
                      </a:r>
                      <a:endParaRPr lang="en-US" sz="1200" b="0" i="0">
                        <a:effectLst/>
                      </a:endParaRPr>
                    </a:p>
                  </a:txBody>
                  <a:tcPr marL="79717" marR="79717" marT="39858" marB="39858"/>
                </a:tc>
                <a:extLst>
                  <a:ext uri="{0D108BD9-81ED-4DB2-BD59-A6C34878D82A}">
                    <a16:rowId xmlns:a16="http://schemas.microsoft.com/office/drawing/2014/main" val="1631192700"/>
                  </a:ext>
                </a:extLst>
              </a:tr>
              <a:tr h="343155">
                <a:tc>
                  <a:txBody>
                    <a:bodyPr/>
                    <a:lstStyle/>
                    <a:p>
                      <a:pPr algn="l" rtl="0" fontAlgn="base"/>
                      <a:r>
                        <a:rPr lang="en-US" sz="1200" b="0">
                          <a:effectLst/>
                        </a:rPr>
                        <a:t>Ease of Printing </a:t>
                      </a:r>
                      <a:endParaRPr lang="en-US" sz="1200" b="0" i="0">
                        <a:effectLst/>
                      </a:endParaRPr>
                    </a:p>
                  </a:txBody>
                  <a:tcPr marL="79717" marR="79717" marT="39858" marB="39858"/>
                </a:tc>
                <a:tc>
                  <a:txBody>
                    <a:bodyPr/>
                    <a:lstStyle/>
                    <a:p>
                      <a:pPr algn="l" rtl="0" fontAlgn="base"/>
                      <a:r>
                        <a:rPr lang="en-US" sz="1200" b="0">
                          <a:effectLst/>
                        </a:rPr>
                        <a:t>ER1 </a:t>
                      </a:r>
                      <a:endParaRPr lang="en-US" sz="1200" b="0" i="0">
                        <a:effectLst/>
                      </a:endParaRPr>
                    </a:p>
                  </a:txBody>
                  <a:tcPr marL="79717" marR="79717" marT="39858" marB="39858"/>
                </a:tc>
                <a:tc>
                  <a:txBody>
                    <a:bodyPr/>
                    <a:lstStyle/>
                    <a:p>
                      <a:pPr algn="l" rtl="0" fontAlgn="base"/>
                      <a:r>
                        <a:rPr lang="en-US" sz="1200" b="0">
                          <a:effectLst/>
                        </a:rPr>
                        <a:t>Fully 3D Printable </a:t>
                      </a:r>
                      <a:endParaRPr lang="en-US" sz="1200" b="0" i="0">
                        <a:effectLst/>
                      </a:endParaRPr>
                    </a:p>
                  </a:txBody>
                  <a:tcPr marL="79717" marR="79717" marT="39858" marB="39858"/>
                </a:tc>
                <a:tc>
                  <a:txBody>
                    <a:bodyPr/>
                    <a:lstStyle/>
                    <a:p>
                      <a:pPr algn="l" rtl="0" fontAlgn="base"/>
                      <a:r>
                        <a:rPr lang="en-US" sz="1200" b="0">
                          <a:effectLst/>
                        </a:rPr>
                        <a:t>CR1 </a:t>
                      </a:r>
                      <a:endParaRPr lang="en-US" sz="1200" b="0" i="0">
                        <a:effectLst/>
                      </a:endParaRPr>
                    </a:p>
                  </a:txBody>
                  <a:tcPr marL="79717" marR="79717" marT="39858" marB="39858"/>
                </a:tc>
                <a:extLst>
                  <a:ext uri="{0D108BD9-81ED-4DB2-BD59-A6C34878D82A}">
                    <a16:rowId xmlns:a16="http://schemas.microsoft.com/office/drawing/2014/main" val="2731296935"/>
                  </a:ext>
                </a:extLst>
              </a:tr>
              <a:tr h="568458">
                <a:tc>
                  <a:txBody>
                    <a:bodyPr/>
                    <a:lstStyle/>
                    <a:p>
                      <a:pPr algn="l" rtl="0" fontAlgn="base"/>
                      <a:r>
                        <a:rPr lang="en-US" sz="1200" b="0">
                          <a:effectLst/>
                        </a:rPr>
                        <a:t>Durable and Flexible </a:t>
                      </a:r>
                      <a:endParaRPr lang="en-US" sz="1200" b="0" i="0">
                        <a:effectLst/>
                      </a:endParaRPr>
                    </a:p>
                  </a:txBody>
                  <a:tcPr marL="79717" marR="79717" marT="39858" marB="39858"/>
                </a:tc>
                <a:tc>
                  <a:txBody>
                    <a:bodyPr/>
                    <a:lstStyle/>
                    <a:p>
                      <a:pPr algn="l" rtl="0" fontAlgn="base"/>
                      <a:r>
                        <a:rPr lang="en-US" sz="1200" b="0">
                          <a:effectLst/>
                        </a:rPr>
                        <a:t>ER2 </a:t>
                      </a:r>
                      <a:endParaRPr lang="en-US" sz="1200" b="0" i="0">
                        <a:effectLst/>
                      </a:endParaRPr>
                    </a:p>
                  </a:txBody>
                  <a:tcPr marL="79717" marR="79717" marT="39858" marB="39858"/>
                </a:tc>
                <a:tc>
                  <a:txBody>
                    <a:bodyPr/>
                    <a:lstStyle/>
                    <a:p>
                      <a:pPr algn="l" rtl="0" fontAlgn="base"/>
                      <a:r>
                        <a:rPr lang="en-US" sz="1200" b="0">
                          <a:effectLst/>
                        </a:rPr>
                        <a:t>Patient Safety Priority </a:t>
                      </a:r>
                      <a:endParaRPr lang="en-US" sz="1200" b="0" i="0">
                        <a:effectLst/>
                      </a:endParaRPr>
                    </a:p>
                  </a:txBody>
                  <a:tcPr marL="79717" marR="79717" marT="39858" marB="39858"/>
                </a:tc>
                <a:tc>
                  <a:txBody>
                    <a:bodyPr/>
                    <a:lstStyle/>
                    <a:p>
                      <a:pPr algn="l" rtl="0" fontAlgn="base"/>
                      <a:r>
                        <a:rPr lang="en-US" sz="1200" b="0">
                          <a:effectLst/>
                        </a:rPr>
                        <a:t>CR2 </a:t>
                      </a:r>
                      <a:endParaRPr lang="en-US" sz="1200" b="0" i="0">
                        <a:effectLst/>
                      </a:endParaRPr>
                    </a:p>
                  </a:txBody>
                  <a:tcPr marL="79717" marR="79717" marT="39858" marB="39858"/>
                </a:tc>
                <a:extLst>
                  <a:ext uri="{0D108BD9-81ED-4DB2-BD59-A6C34878D82A}">
                    <a16:rowId xmlns:a16="http://schemas.microsoft.com/office/drawing/2014/main" val="4212638405"/>
                  </a:ext>
                </a:extLst>
              </a:tr>
              <a:tr h="568458">
                <a:tc>
                  <a:txBody>
                    <a:bodyPr/>
                    <a:lstStyle/>
                    <a:p>
                      <a:pPr algn="l" rtl="0" fontAlgn="base"/>
                      <a:r>
                        <a:rPr lang="en-US" sz="1200" b="0">
                          <a:effectLst/>
                        </a:rPr>
                        <a:t>Easily Reproducible </a:t>
                      </a:r>
                      <a:endParaRPr lang="en-US" sz="1200" b="0" i="0">
                        <a:effectLst/>
                      </a:endParaRPr>
                    </a:p>
                  </a:txBody>
                  <a:tcPr marL="79717" marR="79717" marT="39858" marB="39858"/>
                </a:tc>
                <a:tc>
                  <a:txBody>
                    <a:bodyPr/>
                    <a:lstStyle/>
                    <a:p>
                      <a:pPr algn="l" rtl="0" fontAlgn="base"/>
                      <a:r>
                        <a:rPr lang="en-US" sz="1200" b="0">
                          <a:effectLst/>
                        </a:rPr>
                        <a:t>ER3 </a:t>
                      </a:r>
                      <a:endParaRPr lang="en-US" sz="1200" b="0" i="0">
                        <a:effectLst/>
                      </a:endParaRPr>
                    </a:p>
                  </a:txBody>
                  <a:tcPr marL="79717" marR="79717" marT="39858" marB="39858"/>
                </a:tc>
                <a:tc>
                  <a:txBody>
                    <a:bodyPr/>
                    <a:lstStyle/>
                    <a:p>
                      <a:pPr algn="l" rtl="0" fontAlgn="base"/>
                      <a:r>
                        <a:rPr lang="en-US" sz="1200" b="0">
                          <a:effectLst/>
                        </a:rPr>
                        <a:t>Low Cost </a:t>
                      </a:r>
                      <a:endParaRPr lang="en-US" sz="1200" b="0" i="0">
                        <a:effectLst/>
                      </a:endParaRPr>
                    </a:p>
                  </a:txBody>
                  <a:tcPr marL="79717" marR="79717" marT="39858" marB="39858"/>
                </a:tc>
                <a:tc>
                  <a:txBody>
                    <a:bodyPr/>
                    <a:lstStyle/>
                    <a:p>
                      <a:pPr algn="l" rtl="0" fontAlgn="base"/>
                      <a:r>
                        <a:rPr lang="en-US" sz="1200" b="0">
                          <a:effectLst/>
                        </a:rPr>
                        <a:t>CR3 </a:t>
                      </a:r>
                      <a:endParaRPr lang="en-US" sz="1200" b="0" i="0">
                        <a:effectLst/>
                      </a:endParaRPr>
                    </a:p>
                  </a:txBody>
                  <a:tcPr marL="79717" marR="79717" marT="39858" marB="39858"/>
                </a:tc>
                <a:extLst>
                  <a:ext uri="{0D108BD9-81ED-4DB2-BD59-A6C34878D82A}">
                    <a16:rowId xmlns:a16="http://schemas.microsoft.com/office/drawing/2014/main" val="4041571610"/>
                  </a:ext>
                </a:extLst>
              </a:tr>
              <a:tr h="793763">
                <a:tc>
                  <a:txBody>
                    <a:bodyPr/>
                    <a:lstStyle/>
                    <a:p>
                      <a:pPr algn="l" rtl="0" fontAlgn="base"/>
                      <a:r>
                        <a:rPr lang="en-US" sz="1200" b="0">
                          <a:effectLst/>
                        </a:rPr>
                        <a:t>Built In Measurement System </a:t>
                      </a:r>
                      <a:endParaRPr lang="en-US" sz="1200" b="0" i="0">
                        <a:effectLst/>
                      </a:endParaRPr>
                    </a:p>
                  </a:txBody>
                  <a:tcPr marL="79717" marR="79717" marT="39858" marB="39858"/>
                </a:tc>
                <a:tc>
                  <a:txBody>
                    <a:bodyPr/>
                    <a:lstStyle/>
                    <a:p>
                      <a:pPr algn="l" rtl="0" fontAlgn="base"/>
                      <a:r>
                        <a:rPr lang="en-US" sz="1200" b="0">
                          <a:effectLst/>
                        </a:rPr>
                        <a:t>ER4 </a:t>
                      </a:r>
                      <a:endParaRPr lang="en-US" sz="1200" b="0" i="0">
                        <a:effectLst/>
                      </a:endParaRPr>
                    </a:p>
                  </a:txBody>
                  <a:tcPr marL="79717" marR="79717" marT="39858" marB="39858"/>
                </a:tc>
                <a:tc>
                  <a:txBody>
                    <a:bodyPr/>
                    <a:lstStyle/>
                    <a:p>
                      <a:pPr algn="l" rtl="0" fontAlgn="base"/>
                      <a:r>
                        <a:rPr lang="en-US" sz="1200" b="0">
                          <a:effectLst/>
                        </a:rPr>
                        <a:t>Ability to Measure Progress </a:t>
                      </a:r>
                      <a:endParaRPr lang="en-US" sz="1200" b="0" i="0">
                        <a:effectLst/>
                      </a:endParaRPr>
                    </a:p>
                  </a:txBody>
                  <a:tcPr marL="79717" marR="79717" marT="39858" marB="39858"/>
                </a:tc>
                <a:tc>
                  <a:txBody>
                    <a:bodyPr/>
                    <a:lstStyle/>
                    <a:p>
                      <a:pPr algn="l" rtl="0" fontAlgn="base"/>
                      <a:r>
                        <a:rPr lang="en-US" sz="1200" b="0">
                          <a:effectLst/>
                        </a:rPr>
                        <a:t>CR4 </a:t>
                      </a:r>
                      <a:endParaRPr lang="en-US" sz="1200" b="0" i="0">
                        <a:effectLst/>
                      </a:endParaRPr>
                    </a:p>
                  </a:txBody>
                  <a:tcPr marL="79717" marR="79717" marT="39858" marB="39858"/>
                </a:tc>
                <a:extLst>
                  <a:ext uri="{0D108BD9-81ED-4DB2-BD59-A6C34878D82A}">
                    <a16:rowId xmlns:a16="http://schemas.microsoft.com/office/drawing/2014/main" val="1934160878"/>
                  </a:ext>
                </a:extLst>
              </a:tr>
            </a:tbl>
          </a:graphicData>
        </a:graphic>
      </p:graphicFrame>
      <p:graphicFrame>
        <p:nvGraphicFramePr>
          <p:cNvPr id="7" name="Table 6">
            <a:extLst>
              <a:ext uri="{FF2B5EF4-FFF2-40B4-BE49-F238E27FC236}">
                <a16:creationId xmlns:a16="http://schemas.microsoft.com/office/drawing/2014/main" id="{A6D4E637-AD92-E4F9-593C-FD35CA01A9B4}"/>
              </a:ext>
            </a:extLst>
          </p:cNvPr>
          <p:cNvGraphicFramePr>
            <a:graphicFrameLocks noGrp="1"/>
          </p:cNvGraphicFramePr>
          <p:nvPr>
            <p:extLst>
              <p:ext uri="{D42A27DB-BD31-4B8C-83A1-F6EECF244321}">
                <p14:modId xmlns:p14="http://schemas.microsoft.com/office/powerpoint/2010/main" val="31527144"/>
              </p:ext>
            </p:extLst>
          </p:nvPr>
        </p:nvGraphicFramePr>
        <p:xfrm>
          <a:off x="6042338" y="1810512"/>
          <a:ext cx="5978212" cy="2842290"/>
        </p:xfrm>
        <a:graphic>
          <a:graphicData uri="http://schemas.openxmlformats.org/drawingml/2006/table">
            <a:tbl>
              <a:tblPr>
                <a:tableStyleId>{775DCB02-9BB8-47FD-8907-85C794F793BA}</a:tableStyleId>
              </a:tblPr>
              <a:tblGrid>
                <a:gridCol w="2989106">
                  <a:extLst>
                    <a:ext uri="{9D8B030D-6E8A-4147-A177-3AD203B41FA5}">
                      <a16:colId xmlns:a16="http://schemas.microsoft.com/office/drawing/2014/main" val="3506266111"/>
                    </a:ext>
                  </a:extLst>
                </a:gridCol>
                <a:gridCol w="2989106">
                  <a:extLst>
                    <a:ext uri="{9D8B030D-6E8A-4147-A177-3AD203B41FA5}">
                      <a16:colId xmlns:a16="http://schemas.microsoft.com/office/drawing/2014/main" val="263446256"/>
                    </a:ext>
                  </a:extLst>
                </a:gridCol>
              </a:tblGrid>
              <a:tr h="473715">
                <a:tc>
                  <a:txBody>
                    <a:bodyPr/>
                    <a:lstStyle/>
                    <a:p>
                      <a:pPr algn="l" rtl="0" fontAlgn="base"/>
                      <a:r>
                        <a:rPr lang="en-US" sz="1200" b="1">
                          <a:effectLst/>
                        </a:rPr>
                        <a:t>Experiment / Test</a:t>
                      </a:r>
                      <a:r>
                        <a:rPr lang="en-US" sz="1200" b="0">
                          <a:effectLst/>
                        </a:rPr>
                        <a:t> </a:t>
                      </a:r>
                      <a:endParaRPr lang="en-US" b="0" i="0">
                        <a:effectLst/>
                      </a:endParaRPr>
                    </a:p>
                  </a:txBody>
                  <a:tcPr/>
                </a:tc>
                <a:tc>
                  <a:txBody>
                    <a:bodyPr/>
                    <a:lstStyle/>
                    <a:p>
                      <a:pPr algn="l" rtl="0" fontAlgn="base"/>
                      <a:r>
                        <a:rPr lang="en-US" sz="1200" b="1">
                          <a:effectLst/>
                        </a:rPr>
                        <a:t>Relevant DRs</a:t>
                      </a:r>
                      <a:r>
                        <a:rPr lang="en-US" sz="1200" b="0">
                          <a:effectLst/>
                        </a:rPr>
                        <a:t> </a:t>
                      </a:r>
                      <a:endParaRPr lang="en-US" b="0" i="0">
                        <a:effectLst/>
                      </a:endParaRPr>
                    </a:p>
                  </a:txBody>
                  <a:tcPr/>
                </a:tc>
                <a:extLst>
                  <a:ext uri="{0D108BD9-81ED-4DB2-BD59-A6C34878D82A}">
                    <a16:rowId xmlns:a16="http://schemas.microsoft.com/office/drawing/2014/main" val="2711919908"/>
                  </a:ext>
                </a:extLst>
              </a:tr>
              <a:tr h="473715">
                <a:tc>
                  <a:txBody>
                    <a:bodyPr/>
                    <a:lstStyle/>
                    <a:p>
                      <a:pPr algn="l" rtl="0" fontAlgn="base"/>
                      <a:r>
                        <a:rPr lang="en-US" sz="1200" b="0">
                          <a:effectLst/>
                        </a:rPr>
                        <a:t>Ex1: Mouthpiece Bending Stress Point </a:t>
                      </a:r>
                      <a:endParaRPr lang="en-US" b="0" i="0">
                        <a:effectLst/>
                      </a:endParaRPr>
                    </a:p>
                  </a:txBody>
                  <a:tcPr/>
                </a:tc>
                <a:tc>
                  <a:txBody>
                    <a:bodyPr/>
                    <a:lstStyle/>
                    <a:p>
                      <a:pPr algn="l" rtl="0" fontAlgn="base"/>
                      <a:r>
                        <a:rPr lang="en-US" sz="1200" b="0">
                          <a:effectLst/>
                        </a:rPr>
                        <a:t>ER2 , CR2 </a:t>
                      </a:r>
                      <a:endParaRPr lang="en-US" b="0" i="0">
                        <a:effectLst/>
                      </a:endParaRPr>
                    </a:p>
                  </a:txBody>
                  <a:tcPr/>
                </a:tc>
                <a:extLst>
                  <a:ext uri="{0D108BD9-81ED-4DB2-BD59-A6C34878D82A}">
                    <a16:rowId xmlns:a16="http://schemas.microsoft.com/office/drawing/2014/main" val="1479738057"/>
                  </a:ext>
                </a:extLst>
              </a:tr>
              <a:tr h="473715">
                <a:tc>
                  <a:txBody>
                    <a:bodyPr/>
                    <a:lstStyle/>
                    <a:p>
                      <a:pPr algn="l" rtl="0" fontAlgn="base"/>
                      <a:r>
                        <a:rPr lang="en-US" sz="1200" b="0">
                          <a:effectLst/>
                        </a:rPr>
                        <a:t>Ex2: Spring Failure Test </a:t>
                      </a:r>
                      <a:endParaRPr lang="en-US" b="0" i="0">
                        <a:effectLst/>
                      </a:endParaRPr>
                    </a:p>
                  </a:txBody>
                  <a:tcPr/>
                </a:tc>
                <a:tc>
                  <a:txBody>
                    <a:bodyPr/>
                    <a:lstStyle/>
                    <a:p>
                      <a:pPr algn="l" rtl="0" fontAlgn="base"/>
                      <a:r>
                        <a:rPr lang="en-US" sz="1200" b="0">
                          <a:effectLst/>
                        </a:rPr>
                        <a:t>ER2 , CR2, CR4 </a:t>
                      </a:r>
                      <a:endParaRPr lang="en-US" b="0" i="0">
                        <a:effectLst/>
                      </a:endParaRPr>
                    </a:p>
                  </a:txBody>
                  <a:tcPr/>
                </a:tc>
                <a:extLst>
                  <a:ext uri="{0D108BD9-81ED-4DB2-BD59-A6C34878D82A}">
                    <a16:rowId xmlns:a16="http://schemas.microsoft.com/office/drawing/2014/main" val="3205954435"/>
                  </a:ext>
                </a:extLst>
              </a:tr>
              <a:tr h="473715">
                <a:tc>
                  <a:txBody>
                    <a:bodyPr/>
                    <a:lstStyle/>
                    <a:p>
                      <a:pPr algn="l" rtl="0" fontAlgn="base"/>
                      <a:r>
                        <a:rPr lang="en-US" sz="1200" b="0">
                          <a:effectLst/>
                        </a:rPr>
                        <a:t>Ex3: Gear Tooth Shear Test </a:t>
                      </a:r>
                      <a:endParaRPr lang="en-US" b="0" i="0">
                        <a:effectLst/>
                      </a:endParaRPr>
                    </a:p>
                  </a:txBody>
                  <a:tcPr/>
                </a:tc>
                <a:tc>
                  <a:txBody>
                    <a:bodyPr/>
                    <a:lstStyle/>
                    <a:p>
                      <a:pPr algn="l" rtl="0" fontAlgn="base"/>
                      <a:r>
                        <a:rPr lang="en-US" sz="1200" b="0">
                          <a:effectLst/>
                        </a:rPr>
                        <a:t>ER2, CR2 </a:t>
                      </a:r>
                      <a:endParaRPr lang="en-US" b="0" i="0">
                        <a:effectLst/>
                      </a:endParaRPr>
                    </a:p>
                  </a:txBody>
                  <a:tcPr/>
                </a:tc>
                <a:extLst>
                  <a:ext uri="{0D108BD9-81ED-4DB2-BD59-A6C34878D82A}">
                    <a16:rowId xmlns:a16="http://schemas.microsoft.com/office/drawing/2014/main" val="3703730963"/>
                  </a:ext>
                </a:extLst>
              </a:tr>
              <a:tr h="473715">
                <a:tc>
                  <a:txBody>
                    <a:bodyPr/>
                    <a:lstStyle/>
                    <a:p>
                      <a:pPr algn="l" rtl="0" fontAlgn="base"/>
                      <a:r>
                        <a:rPr lang="en-US" sz="1200" b="0">
                          <a:effectLst/>
                        </a:rPr>
                        <a:t>Ex4: Printing Calibration Tests </a:t>
                      </a:r>
                      <a:endParaRPr lang="en-US" b="0" i="0">
                        <a:effectLst/>
                      </a:endParaRPr>
                    </a:p>
                  </a:txBody>
                  <a:tcPr/>
                </a:tc>
                <a:tc>
                  <a:txBody>
                    <a:bodyPr/>
                    <a:lstStyle/>
                    <a:p>
                      <a:pPr algn="l" rtl="0" fontAlgn="base"/>
                      <a:r>
                        <a:rPr lang="en-US" sz="1200" b="0">
                          <a:effectLst/>
                        </a:rPr>
                        <a:t>ER1, CR1, ER3, CR3 </a:t>
                      </a:r>
                      <a:endParaRPr lang="en-US" b="0" i="0">
                        <a:effectLst/>
                      </a:endParaRPr>
                    </a:p>
                  </a:txBody>
                  <a:tcPr/>
                </a:tc>
                <a:extLst>
                  <a:ext uri="{0D108BD9-81ED-4DB2-BD59-A6C34878D82A}">
                    <a16:rowId xmlns:a16="http://schemas.microsoft.com/office/drawing/2014/main" val="94092811"/>
                  </a:ext>
                </a:extLst>
              </a:tr>
              <a:tr h="473715">
                <a:tc>
                  <a:txBody>
                    <a:bodyPr/>
                    <a:lstStyle/>
                    <a:p>
                      <a:pPr algn="l" rtl="0" fontAlgn="base"/>
                      <a:r>
                        <a:rPr lang="en-US" sz="1200" b="0">
                          <a:effectLst/>
                        </a:rPr>
                        <a:t>Ex5: Measurement Calibration Tests </a:t>
                      </a:r>
                      <a:endParaRPr lang="en-US" b="0" i="0">
                        <a:effectLst/>
                      </a:endParaRPr>
                    </a:p>
                  </a:txBody>
                  <a:tcPr/>
                </a:tc>
                <a:tc>
                  <a:txBody>
                    <a:bodyPr/>
                    <a:lstStyle/>
                    <a:p>
                      <a:pPr algn="l" rtl="0" fontAlgn="base"/>
                      <a:r>
                        <a:rPr lang="en-US" sz="1200" b="0">
                          <a:effectLst/>
                        </a:rPr>
                        <a:t>ER4, CR4  </a:t>
                      </a:r>
                      <a:endParaRPr lang="en-US" b="0" i="0">
                        <a:effectLst/>
                      </a:endParaRPr>
                    </a:p>
                  </a:txBody>
                  <a:tcPr/>
                </a:tc>
                <a:extLst>
                  <a:ext uri="{0D108BD9-81ED-4DB2-BD59-A6C34878D82A}">
                    <a16:rowId xmlns:a16="http://schemas.microsoft.com/office/drawing/2014/main" val="4026744611"/>
                  </a:ext>
                </a:extLst>
              </a:tr>
            </a:tbl>
          </a:graphicData>
        </a:graphic>
      </p:graphicFrame>
      <p:sp>
        <p:nvSpPr>
          <p:cNvPr id="9" name="TextBox 8">
            <a:extLst>
              <a:ext uri="{FF2B5EF4-FFF2-40B4-BE49-F238E27FC236}">
                <a16:creationId xmlns:a16="http://schemas.microsoft.com/office/drawing/2014/main" id="{747F17D2-F962-3F1F-E821-9620357DDD2A}"/>
              </a:ext>
            </a:extLst>
          </p:cNvPr>
          <p:cNvSpPr txBox="1"/>
          <p:nvPr/>
        </p:nvSpPr>
        <p:spPr>
          <a:xfrm>
            <a:off x="710607" y="4680682"/>
            <a:ext cx="5058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Table V - Engineering and Customer Requirements</a:t>
            </a:r>
            <a:endParaRPr lang="en-US" i="1" u="sng">
              <a:solidFill>
                <a:srgbClr val="003366"/>
              </a:solidFill>
              <a:ea typeface="Calibri"/>
              <a:cs typeface="Calibri"/>
            </a:endParaRPr>
          </a:p>
        </p:txBody>
      </p:sp>
      <p:sp>
        <p:nvSpPr>
          <p:cNvPr id="10" name="TextBox 9">
            <a:extLst>
              <a:ext uri="{FF2B5EF4-FFF2-40B4-BE49-F238E27FC236}">
                <a16:creationId xmlns:a16="http://schemas.microsoft.com/office/drawing/2014/main" id="{FFAB2050-7451-6B02-888D-96746EBB8B1D}"/>
              </a:ext>
            </a:extLst>
          </p:cNvPr>
          <p:cNvSpPr txBox="1"/>
          <p:nvPr/>
        </p:nvSpPr>
        <p:spPr>
          <a:xfrm>
            <a:off x="6042338" y="4726848"/>
            <a:ext cx="59782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u="sng">
                <a:cs typeface="Calibri"/>
              </a:rPr>
              <a:t>Table VI – Experiments With Associated Engineering / Customer Requirements</a:t>
            </a:r>
            <a:endParaRPr lang="en-US" i="1" u="sng">
              <a:solidFill>
                <a:srgbClr val="003366"/>
              </a:solidFill>
              <a:ea typeface="Calibri"/>
              <a:cs typeface="Calibri"/>
            </a:endParaRPr>
          </a:p>
        </p:txBody>
      </p:sp>
      <p:sp>
        <p:nvSpPr>
          <p:cNvPr id="11" name="TextBox 10">
            <a:extLst>
              <a:ext uri="{FF2B5EF4-FFF2-40B4-BE49-F238E27FC236}">
                <a16:creationId xmlns:a16="http://schemas.microsoft.com/office/drawing/2014/main" id="{5E4B2DFA-8AA4-7DD6-9D48-B36FC419324B}"/>
              </a:ext>
            </a:extLst>
          </p:cNvPr>
          <p:cNvSpPr txBox="1"/>
          <p:nvPr/>
        </p:nvSpPr>
        <p:spPr>
          <a:xfrm>
            <a:off x="11052699" y="6489842"/>
            <a:ext cx="1139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ea typeface="Calibri"/>
                <a:cs typeface="Calibri"/>
              </a:rPr>
              <a:t>Cassina</a:t>
            </a:r>
            <a:r>
              <a:rPr lang="en-US" b="1">
                <a:ea typeface="Calibri"/>
                <a:cs typeface="Calibri"/>
              </a:rPr>
              <a:t>: 5</a:t>
            </a:r>
          </a:p>
        </p:txBody>
      </p:sp>
    </p:spTree>
    <p:extLst>
      <p:ext uri="{BB962C8B-B14F-4D97-AF65-F5344CB8AC3E}">
        <p14:creationId xmlns:p14="http://schemas.microsoft.com/office/powerpoint/2010/main" val="889933257"/>
      </p:ext>
    </p:extLst>
  </p:cSld>
  <p:clrMapOvr>
    <a:masterClrMapping/>
  </p:clrMapOvr>
  <mc:AlternateContent xmlns:mc="http://schemas.openxmlformats.org/markup-compatibility/2006" xmlns:p14="http://schemas.microsoft.com/office/powerpoint/2010/main">
    <mc:Choice Requires="p14">
      <p:transition spd="slow" p14:dur="2000" advTm="880"/>
    </mc:Choice>
    <mc:Fallback xmlns="">
      <p:transition spd="slow" advTm="88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64575-3359-8A64-DF4D-86620649E790}"/>
              </a:ext>
            </a:extLst>
          </p:cNvPr>
          <p:cNvSpPr>
            <a:spLocks noGrp="1"/>
          </p:cNvSpPr>
          <p:nvPr>
            <p:ph type="title"/>
          </p:nvPr>
        </p:nvSpPr>
        <p:spPr/>
        <p:txBody>
          <a:bodyPr/>
          <a:lstStyle/>
          <a:p>
            <a:r>
              <a:rPr lang="en-US">
                <a:latin typeface="Arial"/>
                <a:cs typeface="Arial"/>
              </a:rPr>
              <a:t>Testing Plans</a:t>
            </a:r>
            <a:endParaRPr lang="en-US"/>
          </a:p>
        </p:txBody>
      </p:sp>
      <p:graphicFrame>
        <p:nvGraphicFramePr>
          <p:cNvPr id="4" name="Table 3">
            <a:extLst>
              <a:ext uri="{FF2B5EF4-FFF2-40B4-BE49-F238E27FC236}">
                <a16:creationId xmlns:a16="http://schemas.microsoft.com/office/drawing/2014/main" id="{41817F52-87D3-DB8C-3DCB-BBDABE1BE3A6}"/>
              </a:ext>
            </a:extLst>
          </p:cNvPr>
          <p:cNvGraphicFramePr>
            <a:graphicFrameLocks noGrp="1"/>
          </p:cNvGraphicFramePr>
          <p:nvPr>
            <p:extLst>
              <p:ext uri="{D42A27DB-BD31-4B8C-83A1-F6EECF244321}">
                <p14:modId xmlns:p14="http://schemas.microsoft.com/office/powerpoint/2010/main" val="4203841582"/>
              </p:ext>
            </p:extLst>
          </p:nvPr>
        </p:nvGraphicFramePr>
        <p:xfrm>
          <a:off x="87358" y="1475717"/>
          <a:ext cx="11882139" cy="4536785"/>
        </p:xfrm>
        <a:graphic>
          <a:graphicData uri="http://schemas.openxmlformats.org/drawingml/2006/table">
            <a:tbl>
              <a:tblPr/>
              <a:tblGrid>
                <a:gridCol w="3581400">
                  <a:extLst>
                    <a:ext uri="{9D8B030D-6E8A-4147-A177-3AD203B41FA5}">
                      <a16:colId xmlns:a16="http://schemas.microsoft.com/office/drawing/2014/main" val="2034955610"/>
                    </a:ext>
                  </a:extLst>
                </a:gridCol>
                <a:gridCol w="5319794">
                  <a:extLst>
                    <a:ext uri="{9D8B030D-6E8A-4147-A177-3AD203B41FA5}">
                      <a16:colId xmlns:a16="http://schemas.microsoft.com/office/drawing/2014/main" val="686640801"/>
                    </a:ext>
                  </a:extLst>
                </a:gridCol>
                <a:gridCol w="2980945">
                  <a:extLst>
                    <a:ext uri="{9D8B030D-6E8A-4147-A177-3AD203B41FA5}">
                      <a16:colId xmlns:a16="http://schemas.microsoft.com/office/drawing/2014/main" val="3405239291"/>
                    </a:ext>
                  </a:extLst>
                </a:gridCol>
              </a:tblGrid>
              <a:tr h="353245">
                <a:tc>
                  <a:txBody>
                    <a:bodyPr/>
                    <a:lstStyle/>
                    <a:p>
                      <a:pPr algn="ctr" fontAlgn="base"/>
                      <a:r>
                        <a:rPr lang="en-US" sz="1300" b="1" i="0" dirty="0">
                          <a:solidFill>
                            <a:srgbClr val="FFFFFF"/>
                          </a:solidFill>
                          <a:effectLst/>
                          <a:latin typeface="Calibri"/>
                        </a:rPr>
                        <a:t>Experiment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37624" cap="flat" cmpd="sng" algn="ctr">
                      <a:solidFill>
                        <a:srgbClr val="FFFFFF"/>
                      </a:solidFill>
                      <a:prstDash val="solid"/>
                      <a:round/>
                      <a:headEnd type="none" w="med" len="med"/>
                      <a:tailEnd type="none" w="med" len="med"/>
                    </a:lnB>
                    <a:solidFill>
                      <a:srgbClr val="F47722"/>
                    </a:solidFill>
                  </a:tcPr>
                </a:tc>
                <a:tc>
                  <a:txBody>
                    <a:bodyPr/>
                    <a:lstStyle/>
                    <a:p>
                      <a:pPr algn="l" fontAlgn="base"/>
                      <a:r>
                        <a:rPr lang="en-US" sz="1300" b="1" i="0" dirty="0">
                          <a:solidFill>
                            <a:srgbClr val="FFFFFF"/>
                          </a:solidFill>
                          <a:effectLst/>
                          <a:latin typeface="Calibri"/>
                        </a:rPr>
                        <a:t>Summary​</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37624" cap="flat" cmpd="sng" algn="ctr">
                      <a:solidFill>
                        <a:srgbClr val="FFFFFF"/>
                      </a:solidFill>
                      <a:prstDash val="solid"/>
                      <a:round/>
                      <a:headEnd type="none" w="med" len="med"/>
                      <a:tailEnd type="none" w="med" len="med"/>
                    </a:lnB>
                    <a:solidFill>
                      <a:srgbClr val="F47722"/>
                    </a:solidFill>
                  </a:tcPr>
                </a:tc>
                <a:tc>
                  <a:txBody>
                    <a:bodyPr/>
                    <a:lstStyle/>
                    <a:p>
                      <a:pPr algn="l" fontAlgn="base"/>
                      <a:r>
                        <a:rPr lang="en-US" sz="1300" b="1" i="0" dirty="0">
                          <a:solidFill>
                            <a:srgbClr val="FFFFFF"/>
                          </a:solidFill>
                          <a:effectLst/>
                          <a:latin typeface="Calibri"/>
                        </a:rPr>
                        <a:t>Results​</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37624" cap="flat" cmpd="sng" algn="ctr">
                      <a:solidFill>
                        <a:srgbClr val="FFFFFF"/>
                      </a:solidFill>
                      <a:prstDash val="solid"/>
                      <a:round/>
                      <a:headEnd type="none" w="med" len="med"/>
                      <a:tailEnd type="none" w="med" len="med"/>
                    </a:lnB>
                    <a:solidFill>
                      <a:srgbClr val="F47722"/>
                    </a:solidFill>
                  </a:tcPr>
                </a:tc>
                <a:extLst>
                  <a:ext uri="{0D108BD9-81ED-4DB2-BD59-A6C34878D82A}">
                    <a16:rowId xmlns:a16="http://schemas.microsoft.com/office/drawing/2014/main" val="1301534132"/>
                  </a:ext>
                </a:extLst>
              </a:tr>
              <a:tr h="674681">
                <a:tc>
                  <a:txBody>
                    <a:bodyPr/>
                    <a:lstStyle/>
                    <a:p>
                      <a:pPr algn="l" fontAlgn="base"/>
                      <a:r>
                        <a:rPr lang="en-US" sz="1300" b="0" i="0" dirty="0">
                          <a:solidFill>
                            <a:srgbClr val="003366"/>
                          </a:solidFill>
                          <a:effectLst/>
                          <a:latin typeface="Aptos"/>
                        </a:rPr>
                        <a:t>Ex1: Mouthpiece Bending Stress Point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37624"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tc>
                  <a:txBody>
                    <a:bodyPr/>
                    <a:lstStyle/>
                    <a:p>
                      <a:pPr algn="l" fontAlgn="base"/>
                      <a:r>
                        <a:rPr lang="en-US" sz="1300" b="0" i="0" dirty="0">
                          <a:solidFill>
                            <a:srgbClr val="003366"/>
                          </a:solidFill>
                          <a:effectLst/>
                          <a:latin typeface="Calibri"/>
                        </a:rPr>
                        <a:t>The mouthpiece of the device will have a downward force of 60 N applied to the bridge to ensure the part fails by bending downwards.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37624"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tc>
                  <a:txBody>
                    <a:bodyPr/>
                    <a:lstStyle/>
                    <a:p>
                      <a:pPr algn="l" fontAlgn="base"/>
                      <a:r>
                        <a:rPr lang="en-US" sz="1300" b="0" i="0" dirty="0">
                          <a:solidFill>
                            <a:srgbClr val="003366"/>
                          </a:solidFill>
                          <a:effectLst/>
                          <a:latin typeface="Calibri"/>
                        </a:rPr>
                        <a:t>Mouthpiece Failure : 55.4 N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37624"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extLst>
                  <a:ext uri="{0D108BD9-81ED-4DB2-BD59-A6C34878D82A}">
                    <a16:rowId xmlns:a16="http://schemas.microsoft.com/office/drawing/2014/main" val="1899602088"/>
                  </a:ext>
                </a:extLst>
              </a:tr>
              <a:tr h="511316">
                <a:tc>
                  <a:txBody>
                    <a:bodyPr/>
                    <a:lstStyle/>
                    <a:p>
                      <a:pPr algn="l" fontAlgn="base"/>
                      <a:r>
                        <a:rPr lang="en-US" sz="1300" b="0" i="0" dirty="0">
                          <a:solidFill>
                            <a:srgbClr val="003366"/>
                          </a:solidFill>
                          <a:effectLst/>
                          <a:latin typeface="Aptos"/>
                        </a:rPr>
                        <a:t>Ex2: Spring Failure Test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DECE8"/>
                    </a:solidFill>
                  </a:tcPr>
                </a:tc>
                <a:tc>
                  <a:txBody>
                    <a:bodyPr/>
                    <a:lstStyle/>
                    <a:p>
                      <a:pPr algn="l" fontAlgn="base"/>
                      <a:r>
                        <a:rPr lang="en-US" sz="1300" b="0" i="0" dirty="0">
                          <a:solidFill>
                            <a:srgbClr val="003366"/>
                          </a:solidFill>
                          <a:effectLst/>
                          <a:latin typeface="Calibri"/>
                        </a:rPr>
                        <a:t>The springs will be stretched out until failure to ensure breaking point via elongation is less than 5 N.</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DECE8"/>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300" b="0" i="0" dirty="0">
                          <a:solidFill>
                            <a:srgbClr val="003366"/>
                          </a:solidFill>
                          <a:effectLst/>
                          <a:latin typeface="Calibri"/>
                        </a:rPr>
                        <a:t>Spring Failure: 7 N (avg) </a:t>
                      </a:r>
                    </a:p>
                    <a:p>
                      <a:pPr algn="l" fontAlgn="base"/>
                      <a:endParaRPr lang="en-US" sz="1300" b="0" i="0" dirty="0">
                        <a:solidFill>
                          <a:srgbClr val="003366"/>
                        </a:solidFill>
                        <a:effectLst/>
                      </a:endParaRP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DECE8"/>
                    </a:solidFill>
                  </a:tcPr>
                </a:tc>
                <a:extLst>
                  <a:ext uri="{0D108BD9-81ED-4DB2-BD59-A6C34878D82A}">
                    <a16:rowId xmlns:a16="http://schemas.microsoft.com/office/drawing/2014/main" val="97911058"/>
                  </a:ext>
                </a:extLst>
              </a:tr>
              <a:tr h="674681">
                <a:tc>
                  <a:txBody>
                    <a:bodyPr/>
                    <a:lstStyle/>
                    <a:p>
                      <a:pPr algn="l" fontAlgn="base"/>
                      <a:r>
                        <a:rPr lang="en-US" sz="1300" b="0" i="0" dirty="0">
                          <a:solidFill>
                            <a:srgbClr val="003366"/>
                          </a:solidFill>
                          <a:effectLst/>
                          <a:latin typeface="Aptos"/>
                        </a:rPr>
                        <a:t>Ex3: Gear Tooth Shear Test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tc>
                  <a:txBody>
                    <a:bodyPr/>
                    <a:lstStyle/>
                    <a:p>
                      <a:pPr algn="l" fontAlgn="base"/>
                      <a:r>
                        <a:rPr lang="en-US" sz="1300" b="0" i="0" dirty="0">
                          <a:solidFill>
                            <a:srgbClr val="003366"/>
                          </a:solidFill>
                          <a:effectLst/>
                          <a:latin typeface="Calibri"/>
                        </a:rPr>
                        <a:t>One tooth of the gear inside the device will have a downward force of 60 N applied to it to ensure the tooth shears at that force (measured in MPa).​</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tc>
                  <a:txBody>
                    <a:bodyPr/>
                    <a:lstStyle/>
                    <a:p>
                      <a:pPr algn="l" fontAlgn="base"/>
                      <a:r>
                        <a:rPr lang="en-US" sz="1300" b="0" i="0" dirty="0">
                          <a:solidFill>
                            <a:srgbClr val="003366"/>
                          </a:solidFill>
                          <a:effectLst/>
                          <a:latin typeface="Calibri"/>
                        </a:rPr>
                        <a:t>Gear Tooth exceeds 60 N requirement</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extLst>
                  <a:ext uri="{0D108BD9-81ED-4DB2-BD59-A6C34878D82A}">
                    <a16:rowId xmlns:a16="http://schemas.microsoft.com/office/drawing/2014/main" val="3786188796"/>
                  </a:ext>
                </a:extLst>
              </a:tr>
              <a:tr h="1066500">
                <a:tc>
                  <a:txBody>
                    <a:bodyPr/>
                    <a:lstStyle/>
                    <a:p>
                      <a:pPr algn="l" fontAlgn="base"/>
                      <a:r>
                        <a:rPr lang="en-US" sz="1300" b="0" i="0" dirty="0">
                          <a:solidFill>
                            <a:srgbClr val="003366"/>
                          </a:solidFill>
                          <a:effectLst/>
                          <a:latin typeface="Aptos"/>
                        </a:rPr>
                        <a:t>Ex4: Printing Calibration Tests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DECE8"/>
                    </a:solidFill>
                  </a:tcPr>
                </a:tc>
                <a:tc>
                  <a:txBody>
                    <a:bodyPr/>
                    <a:lstStyle/>
                    <a:p>
                      <a:pPr algn="l" fontAlgn="base"/>
                      <a:r>
                        <a:rPr lang="en-US" sz="1300" b="0" i="0">
                          <a:solidFill>
                            <a:srgbClr val="003366"/>
                          </a:solidFill>
                          <a:effectLst/>
                          <a:latin typeface="Calibri"/>
                        </a:rPr>
                        <a:t>Two different commercial, entry level FDM printers (Creality’s Ender 3 and the Bambu Lab A1) will be used for test printing to ensure little to no modification to the printer or STL files is required to print and assemble the device.​</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DECE8"/>
                    </a:solidFill>
                  </a:tcPr>
                </a:tc>
                <a:tc>
                  <a:txBody>
                    <a:bodyPr/>
                    <a:lstStyle/>
                    <a:p>
                      <a:pPr algn="l" fontAlgn="base"/>
                      <a:r>
                        <a:rPr lang="en-US" sz="1300" b="0" i="0" dirty="0">
                          <a:solidFill>
                            <a:srgbClr val="003366"/>
                          </a:solidFill>
                          <a:effectLst/>
                          <a:latin typeface="Calibri"/>
                        </a:rPr>
                        <a:t>Minor calibrations to file needed, no printer modification necessary.​</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DECE8"/>
                    </a:solidFill>
                  </a:tcPr>
                </a:tc>
                <a:extLst>
                  <a:ext uri="{0D108BD9-81ED-4DB2-BD59-A6C34878D82A}">
                    <a16:rowId xmlns:a16="http://schemas.microsoft.com/office/drawing/2014/main" val="397096032"/>
                  </a:ext>
                </a:extLst>
              </a:tr>
              <a:tr h="0">
                <a:tc>
                  <a:txBody>
                    <a:bodyPr/>
                    <a:lstStyle/>
                    <a:p>
                      <a:pPr algn="l" fontAlgn="base"/>
                      <a:r>
                        <a:rPr lang="en-US" sz="1300" b="0" i="0" dirty="0">
                          <a:solidFill>
                            <a:srgbClr val="003366"/>
                          </a:solidFill>
                          <a:effectLst/>
                          <a:latin typeface="Aptos"/>
                        </a:rPr>
                        <a:t>Ex5: Measurement Calibration / Tolerance Tests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tc>
                  <a:txBody>
                    <a:bodyPr/>
                    <a:lstStyle/>
                    <a:p>
                      <a:pPr algn="l" fontAlgn="base"/>
                      <a:r>
                        <a:rPr lang="en-US" sz="1300" b="0" i="0" dirty="0">
                          <a:solidFill>
                            <a:srgbClr val="003366"/>
                          </a:solidFill>
                          <a:effectLst/>
                          <a:latin typeface="Calibri"/>
                        </a:rPr>
                        <a:t>Multiple rulers of the device will be printed and be compared to other standard measurements devices (rulers, calipers, etc.) to ensure the spacing on the print is accurate within that +/- 0.5 mm tolerance. The compressive springs will be attached to a test bench to ensure each compression is equal to 5 N by measuring the deflection of the spring based on a certain amount of weight. ​</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tc>
                  <a:txBody>
                    <a:bodyPr/>
                    <a:lstStyle/>
                    <a:p>
                      <a:pPr algn="l" fontAlgn="base"/>
                      <a:r>
                        <a:rPr lang="en-US" sz="1300" b="0" i="0" dirty="0">
                          <a:solidFill>
                            <a:srgbClr val="003366"/>
                          </a:solidFill>
                          <a:effectLst/>
                          <a:latin typeface="Calibri"/>
                        </a:rPr>
                        <a:t>Tolerance for Ruler: +/- 0.39 mm</a:t>
                      </a:r>
                    </a:p>
                    <a:p>
                      <a:pPr algn="l" fontAlgn="base"/>
                      <a:r>
                        <a:rPr lang="en-US" sz="1300" b="0" i="0" dirty="0">
                          <a:solidFill>
                            <a:srgbClr val="003366"/>
                          </a:solidFill>
                          <a:effectLst/>
                          <a:latin typeface="Calibri"/>
                        </a:rPr>
                        <a:t>Tolerance for Spring: +/- 0.15 N</a:t>
                      </a:r>
                    </a:p>
                  </a:txBody>
                  <a:tcPr marL="67641" marR="67641" marT="33821" marB="33821">
                    <a:lnL w="12535" cap="flat" cmpd="sng" algn="ctr">
                      <a:solidFill>
                        <a:srgbClr val="FFFFFF"/>
                      </a:solidFill>
                      <a:prstDash val="solid"/>
                      <a:round/>
                      <a:headEnd type="none" w="med" len="med"/>
                      <a:tailEnd type="none" w="med" len="med"/>
                    </a:lnL>
                    <a:lnR w="12535" cap="flat" cmpd="sng" algn="ctr">
                      <a:solidFill>
                        <a:srgbClr val="FFFFFF"/>
                      </a:solidFill>
                      <a:prstDash val="solid"/>
                      <a:round/>
                      <a:headEnd type="none" w="med" len="med"/>
                      <a:tailEnd type="none" w="med" len="med"/>
                    </a:lnR>
                    <a:lnT w="12535" cap="flat" cmpd="sng" algn="ctr">
                      <a:solidFill>
                        <a:srgbClr val="FFFFFF"/>
                      </a:solidFill>
                      <a:prstDash val="solid"/>
                      <a:round/>
                      <a:headEnd type="none" w="med" len="med"/>
                      <a:tailEnd type="none" w="med" len="med"/>
                    </a:lnT>
                    <a:lnB w="12535" cap="flat" cmpd="sng" algn="ctr">
                      <a:solidFill>
                        <a:srgbClr val="FFFFFF"/>
                      </a:solidFill>
                      <a:prstDash val="solid"/>
                      <a:round/>
                      <a:headEnd type="none" w="med" len="med"/>
                      <a:tailEnd type="none" w="med" len="med"/>
                    </a:lnB>
                    <a:solidFill>
                      <a:srgbClr val="FBD6CC"/>
                    </a:solidFill>
                  </a:tcPr>
                </a:tc>
                <a:extLst>
                  <a:ext uri="{0D108BD9-81ED-4DB2-BD59-A6C34878D82A}">
                    <a16:rowId xmlns:a16="http://schemas.microsoft.com/office/drawing/2014/main" val="3956279865"/>
                  </a:ext>
                </a:extLst>
              </a:tr>
            </a:tbl>
          </a:graphicData>
        </a:graphic>
      </p:graphicFrame>
      <p:sp>
        <p:nvSpPr>
          <p:cNvPr id="5" name="Rectangle 1">
            <a:extLst>
              <a:ext uri="{FF2B5EF4-FFF2-40B4-BE49-F238E27FC236}">
                <a16:creationId xmlns:a16="http://schemas.microsoft.com/office/drawing/2014/main" id="{6713B113-1366-5703-371B-B7B0528FE38B}"/>
              </a:ext>
            </a:extLst>
          </p:cNvPr>
          <p:cNvSpPr>
            <a:spLocks noChangeArrowheads="1"/>
          </p:cNvSpPr>
          <p:nvPr/>
        </p:nvSpPr>
        <p:spPr bwMode="auto">
          <a:xfrm>
            <a:off x="1816100" y="1787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A577C3AF-9AD9-C8AB-4D3A-B84FE24E5CD7}"/>
              </a:ext>
            </a:extLst>
          </p:cNvPr>
          <p:cNvSpPr txBox="1"/>
          <p:nvPr/>
        </p:nvSpPr>
        <p:spPr>
          <a:xfrm>
            <a:off x="4853694" y="6525989"/>
            <a:ext cx="30171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Table VII – Testing Plans</a:t>
            </a:r>
            <a:endParaRPr lang="en-US" i="1" u="sng">
              <a:solidFill>
                <a:srgbClr val="003366"/>
              </a:solidFill>
              <a:ea typeface="Calibri"/>
              <a:cs typeface="Calibri"/>
            </a:endParaRPr>
          </a:p>
        </p:txBody>
      </p:sp>
      <p:sp>
        <p:nvSpPr>
          <p:cNvPr id="7" name="TextBox 6">
            <a:extLst>
              <a:ext uri="{FF2B5EF4-FFF2-40B4-BE49-F238E27FC236}">
                <a16:creationId xmlns:a16="http://schemas.microsoft.com/office/drawing/2014/main" id="{B1875B13-F5C7-74E6-2486-102A9426BBA2}"/>
              </a:ext>
            </a:extLst>
          </p:cNvPr>
          <p:cNvSpPr txBox="1"/>
          <p:nvPr/>
        </p:nvSpPr>
        <p:spPr>
          <a:xfrm>
            <a:off x="11052700" y="6525989"/>
            <a:ext cx="1139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Nathan: 6</a:t>
            </a:r>
          </a:p>
        </p:txBody>
      </p:sp>
    </p:spTree>
    <p:extLst>
      <p:ext uri="{BB962C8B-B14F-4D97-AF65-F5344CB8AC3E}">
        <p14:creationId xmlns:p14="http://schemas.microsoft.com/office/powerpoint/2010/main" val="4246432123"/>
      </p:ext>
    </p:extLst>
  </p:cSld>
  <p:clrMapOvr>
    <a:masterClrMapping/>
  </p:clrMapOvr>
  <mc:AlternateContent xmlns:mc="http://schemas.openxmlformats.org/markup-compatibility/2006" xmlns:p14="http://schemas.microsoft.com/office/powerpoint/2010/main">
    <mc:Choice Requires="p14">
      <p:transition spd="slow" p14:dur="2000" advTm="688"/>
    </mc:Choice>
    <mc:Fallback xmlns="">
      <p:transition spd="slow" advTm="6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A2939-1A09-ABE3-6094-E8EB95ED99A3}"/>
              </a:ext>
            </a:extLst>
          </p:cNvPr>
          <p:cNvSpPr>
            <a:spLocks noGrp="1"/>
          </p:cNvSpPr>
          <p:nvPr>
            <p:ph type="title"/>
          </p:nvPr>
        </p:nvSpPr>
        <p:spPr/>
        <p:txBody>
          <a:bodyPr/>
          <a:lstStyle/>
          <a:p>
            <a:r>
              <a:rPr lang="en-US">
                <a:latin typeface="Arial"/>
                <a:cs typeface="Arial"/>
              </a:rPr>
              <a:t>Specification Sheet Preparation</a:t>
            </a:r>
            <a:endParaRPr lang="en-US"/>
          </a:p>
        </p:txBody>
      </p:sp>
      <p:graphicFrame>
        <p:nvGraphicFramePr>
          <p:cNvPr id="5" name="Table 4">
            <a:extLst>
              <a:ext uri="{FF2B5EF4-FFF2-40B4-BE49-F238E27FC236}">
                <a16:creationId xmlns:a16="http://schemas.microsoft.com/office/drawing/2014/main" id="{34B783CF-6636-C380-40B3-5939685F2984}"/>
              </a:ext>
            </a:extLst>
          </p:cNvPr>
          <p:cNvGraphicFramePr>
            <a:graphicFrameLocks noGrp="1"/>
          </p:cNvGraphicFramePr>
          <p:nvPr>
            <p:extLst>
              <p:ext uri="{D42A27DB-BD31-4B8C-83A1-F6EECF244321}">
                <p14:modId xmlns:p14="http://schemas.microsoft.com/office/powerpoint/2010/main" val="814018153"/>
              </p:ext>
            </p:extLst>
          </p:nvPr>
        </p:nvGraphicFramePr>
        <p:xfrm>
          <a:off x="438912" y="1530404"/>
          <a:ext cx="11300746" cy="4711265"/>
        </p:xfrm>
        <a:graphic>
          <a:graphicData uri="http://schemas.openxmlformats.org/drawingml/2006/table">
            <a:tbl>
              <a:tblPr/>
              <a:tblGrid>
                <a:gridCol w="1987836">
                  <a:extLst>
                    <a:ext uri="{9D8B030D-6E8A-4147-A177-3AD203B41FA5}">
                      <a16:colId xmlns:a16="http://schemas.microsoft.com/office/drawing/2014/main" val="3712558204"/>
                    </a:ext>
                  </a:extLst>
                </a:gridCol>
                <a:gridCol w="1904517">
                  <a:extLst>
                    <a:ext uri="{9D8B030D-6E8A-4147-A177-3AD203B41FA5}">
                      <a16:colId xmlns:a16="http://schemas.microsoft.com/office/drawing/2014/main" val="846440374"/>
                    </a:ext>
                  </a:extLst>
                </a:gridCol>
                <a:gridCol w="2149132">
                  <a:extLst>
                    <a:ext uri="{9D8B030D-6E8A-4147-A177-3AD203B41FA5}">
                      <a16:colId xmlns:a16="http://schemas.microsoft.com/office/drawing/2014/main" val="3346424022"/>
                    </a:ext>
                  </a:extLst>
                </a:gridCol>
                <a:gridCol w="2206403">
                  <a:extLst>
                    <a:ext uri="{9D8B030D-6E8A-4147-A177-3AD203B41FA5}">
                      <a16:colId xmlns:a16="http://schemas.microsoft.com/office/drawing/2014/main" val="148750881"/>
                    </a:ext>
                  </a:extLst>
                </a:gridCol>
                <a:gridCol w="1270651">
                  <a:extLst>
                    <a:ext uri="{9D8B030D-6E8A-4147-A177-3AD203B41FA5}">
                      <a16:colId xmlns:a16="http://schemas.microsoft.com/office/drawing/2014/main" val="2238339324"/>
                    </a:ext>
                  </a:extLst>
                </a:gridCol>
                <a:gridCol w="1782207">
                  <a:extLst>
                    <a:ext uri="{9D8B030D-6E8A-4147-A177-3AD203B41FA5}">
                      <a16:colId xmlns:a16="http://schemas.microsoft.com/office/drawing/2014/main" val="3529129865"/>
                    </a:ext>
                  </a:extLst>
                </a:gridCol>
              </a:tblGrid>
              <a:tr h="370137">
                <a:tc>
                  <a:txBody>
                    <a:bodyPr/>
                    <a:lstStyle/>
                    <a:p>
                      <a:pPr algn="l" fontAlgn="base"/>
                      <a:r>
                        <a:rPr lang="en-US" sz="1000" b="1" i="0">
                          <a:solidFill>
                            <a:srgbClr val="003366"/>
                          </a:solidFill>
                          <a:effectLst/>
                          <a:latin typeface="Arial"/>
                        </a:rPr>
                        <a:t>Engineering Requirements</a:t>
                      </a:r>
                      <a:r>
                        <a:rPr lang="en-US" sz="1000" b="0" i="0">
                          <a:solidFill>
                            <a:srgbClr val="003366"/>
                          </a:solidFill>
                          <a:effectLst/>
                          <a:latin typeface="Arial"/>
                        </a:rPr>
                        <a:t>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000" b="1" i="0">
                          <a:solidFill>
                            <a:srgbClr val="003366"/>
                          </a:solidFill>
                          <a:effectLst/>
                          <a:latin typeface="Arial"/>
                        </a:rPr>
                        <a:t>Target</a:t>
                      </a:r>
                      <a:r>
                        <a:rPr lang="en-US" sz="1000" b="0" i="0">
                          <a:solidFill>
                            <a:srgbClr val="003366"/>
                          </a:solidFill>
                          <a:effectLst/>
                          <a:latin typeface="Arial"/>
                        </a:rPr>
                        <a:t>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000" b="1" i="0">
                          <a:solidFill>
                            <a:srgbClr val="003366"/>
                          </a:solidFill>
                          <a:effectLst/>
                          <a:latin typeface="Arial"/>
                        </a:rPr>
                        <a:t>Tolerance</a:t>
                      </a:r>
                      <a:r>
                        <a:rPr lang="en-US" sz="1000" b="0" i="0">
                          <a:solidFill>
                            <a:srgbClr val="003366"/>
                          </a:solidFill>
                          <a:effectLst/>
                          <a:latin typeface="Arial"/>
                        </a:rPr>
                        <a:t>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000" b="1" i="0">
                          <a:solidFill>
                            <a:srgbClr val="003366"/>
                          </a:solidFill>
                          <a:effectLst/>
                          <a:latin typeface="Arial"/>
                        </a:rPr>
                        <a:t>Measured/</a:t>
                      </a:r>
                      <a:r>
                        <a:rPr lang="en-US" sz="1000" b="0" i="0">
                          <a:solidFill>
                            <a:srgbClr val="003366"/>
                          </a:solidFill>
                          <a:effectLst/>
                          <a:latin typeface="Arial"/>
                        </a:rPr>
                        <a:t> ​</a:t>
                      </a:r>
                    </a:p>
                    <a:p>
                      <a:pPr algn="l" fontAlgn="base"/>
                      <a:r>
                        <a:rPr lang="en-US" sz="1000" b="1" i="0">
                          <a:solidFill>
                            <a:srgbClr val="003366"/>
                          </a:solidFill>
                          <a:effectLst/>
                          <a:latin typeface="Arial"/>
                        </a:rPr>
                        <a:t>Calculated Value</a:t>
                      </a:r>
                      <a:r>
                        <a:rPr lang="en-US" sz="1000" b="0" i="0">
                          <a:solidFill>
                            <a:srgbClr val="003366"/>
                          </a:solidFill>
                          <a:effectLst/>
                          <a:latin typeface="Arial"/>
                        </a:rPr>
                        <a:t>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000" b="1" i="0">
                          <a:solidFill>
                            <a:srgbClr val="003366"/>
                          </a:solidFill>
                          <a:effectLst/>
                          <a:latin typeface="Arial"/>
                        </a:rPr>
                        <a:t>ER Met? (Y/N)</a:t>
                      </a:r>
                      <a:r>
                        <a:rPr lang="en-US" sz="1000" b="0" i="0">
                          <a:solidFill>
                            <a:srgbClr val="003366"/>
                          </a:solidFill>
                          <a:effectLst/>
                          <a:latin typeface="Arial"/>
                        </a:rPr>
                        <a:t>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000" b="1" i="0">
                          <a:solidFill>
                            <a:srgbClr val="000000"/>
                          </a:solidFill>
                          <a:effectLst/>
                          <a:latin typeface="Arial"/>
                        </a:rPr>
                        <a:t>Client Acceptable? (Y/N)</a:t>
                      </a:r>
                      <a:r>
                        <a:rPr lang="en-US" sz="1000" b="0" i="0">
                          <a:solidFill>
                            <a:srgbClr val="000000"/>
                          </a:solidFill>
                          <a:effectLst/>
                          <a:latin typeface="Arial"/>
                        </a:rPr>
                        <a:t> </a:t>
                      </a:r>
                      <a:r>
                        <a:rPr lang="en-US" sz="1000" b="0" i="0">
                          <a:solidFill>
                            <a:srgbClr val="003366"/>
                          </a:solidFill>
                          <a:effectLst/>
                          <a:latin typeface="Arial"/>
                        </a:rPr>
                        <a:t>​</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415899"/>
                  </a:ext>
                </a:extLst>
              </a:tr>
              <a:tr h="513183">
                <a:tc>
                  <a:txBody>
                    <a:bodyPr/>
                    <a:lstStyle/>
                    <a:p>
                      <a:pPr algn="l" fontAlgn="base"/>
                      <a:r>
                        <a:rPr lang="en-US" sz="1200" b="0" i="0">
                          <a:solidFill>
                            <a:srgbClr val="003366"/>
                          </a:solidFill>
                          <a:effectLst/>
                          <a:latin typeface="Arial"/>
                        </a:rPr>
                        <a:t>Ease of Printing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000" b="0" i="0">
                          <a:solidFill>
                            <a:srgbClr val="003366"/>
                          </a:solidFill>
                          <a:effectLst/>
                          <a:latin typeface="Arial"/>
                        </a:rPr>
                        <a:t>1 Print Job for entire device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3366"/>
                          </a:solidFill>
                          <a:effectLst/>
                          <a:latin typeface="Arial"/>
                        </a:rPr>
                        <a:t>N/A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3366"/>
                          </a:solidFill>
                          <a:effectLst/>
                          <a:latin typeface="Arial"/>
                        </a:rPr>
                        <a:t>N/A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0000"/>
                          </a:solidFill>
                          <a:effectLst/>
                          <a:latin typeface="Arial"/>
                        </a:rPr>
                        <a:t>Y </a:t>
                      </a:r>
                      <a:r>
                        <a:rPr lang="en-US" sz="1200" b="0" i="0">
                          <a:solidFill>
                            <a:srgbClr val="003366"/>
                          </a:solidFill>
                          <a:effectLst/>
                          <a:latin typeface="Arial"/>
                        </a:rPr>
                        <a:t>​</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0000"/>
                          </a:solidFill>
                          <a:effectLst/>
                          <a:latin typeface="Arial"/>
                        </a:rPr>
                        <a:t>Y </a:t>
                      </a:r>
                      <a:r>
                        <a:rPr lang="en-US" sz="1200" b="0" i="0">
                          <a:solidFill>
                            <a:srgbClr val="003366"/>
                          </a:solidFill>
                          <a:effectLst/>
                          <a:latin typeface="Arial"/>
                        </a:rPr>
                        <a:t>​</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1705553"/>
                  </a:ext>
                </a:extLst>
              </a:tr>
              <a:tr h="1419930">
                <a:tc>
                  <a:txBody>
                    <a:bodyPr/>
                    <a:lstStyle/>
                    <a:p>
                      <a:pPr algn="l" fontAlgn="base"/>
                      <a:r>
                        <a:rPr lang="en-US" sz="1200" b="0" i="0">
                          <a:solidFill>
                            <a:srgbClr val="003366"/>
                          </a:solidFill>
                          <a:effectLst/>
                          <a:latin typeface="Arial"/>
                        </a:rPr>
                        <a:t>Durable and Flexible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3366"/>
                          </a:solidFill>
                          <a:effectLst/>
                          <a:latin typeface="Arial"/>
                        </a:rPr>
                        <a:t>Mouthpiece: Failure within 60 N ​</a:t>
                      </a:r>
                    </a:p>
                    <a:p>
                      <a:pPr algn="l" fontAlgn="base"/>
                      <a:r>
                        <a:rPr lang="en-US" sz="1200" b="0" i="0" dirty="0">
                          <a:solidFill>
                            <a:srgbClr val="003366"/>
                          </a:solidFill>
                          <a:effectLst/>
                          <a:latin typeface="Arial"/>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3366"/>
                          </a:solidFill>
                          <a:effectLst/>
                          <a:latin typeface="Arial"/>
                        </a:rPr>
                        <a:t>Spring: Failure within 5 N ​</a:t>
                      </a:r>
                    </a:p>
                    <a:p>
                      <a:pPr algn="l" fontAlgn="base"/>
                      <a:endParaRPr lang="en-US" sz="1200" b="0" i="0" dirty="0">
                        <a:solidFill>
                          <a:srgbClr val="003366"/>
                        </a:solidFill>
                        <a:effectLst/>
                      </a:endParaRPr>
                    </a:p>
                    <a:p>
                      <a:pPr algn="l" fontAlgn="base"/>
                      <a:r>
                        <a:rPr lang="en-US" sz="1200" b="0" i="0" dirty="0">
                          <a:solidFill>
                            <a:srgbClr val="003366"/>
                          </a:solidFill>
                          <a:effectLst/>
                          <a:latin typeface="Arial"/>
                        </a:rPr>
                        <a:t>Gear Tooth:</a:t>
                      </a:r>
                      <a:r>
                        <a:rPr lang="en-US" sz="1200" b="0" i="0" dirty="0">
                          <a:solidFill>
                            <a:srgbClr val="003366"/>
                          </a:solidFill>
                          <a:effectLst/>
                          <a:latin typeface="WordVisiCarriageReturn_MSFontService"/>
                        </a:rPr>
                        <a:t> ​</a:t>
                      </a:r>
                      <a:br>
                        <a:rPr lang="en-US" sz="1200" b="0" i="0" dirty="0">
                          <a:solidFill>
                            <a:srgbClr val="003366"/>
                          </a:solidFill>
                          <a:effectLst/>
                          <a:latin typeface="WordVisiCarriageReturn_MSFontService"/>
                        </a:rPr>
                      </a:br>
                      <a:r>
                        <a:rPr lang="en-US" sz="1200" b="0" i="0" dirty="0">
                          <a:solidFill>
                            <a:srgbClr val="003366"/>
                          </a:solidFill>
                          <a:effectLst/>
                          <a:latin typeface="Arial"/>
                        </a:rPr>
                        <a:t>Failure within 60 N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3366"/>
                          </a:solidFill>
                          <a:effectLst/>
                          <a:latin typeface="Arial"/>
                        </a:rPr>
                        <a:t>Mouthpiece: +/- 5 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003366"/>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3366"/>
                          </a:solidFill>
                          <a:effectLst/>
                          <a:latin typeface="Arial"/>
                        </a:rPr>
                        <a:t>Spring: +/- 2 N ​</a:t>
                      </a:r>
                    </a:p>
                    <a:p>
                      <a:pPr algn="l" fontAlgn="base"/>
                      <a:endParaRPr lang="en-US" sz="1200" b="0" i="0" dirty="0">
                        <a:solidFill>
                          <a:srgbClr val="003366"/>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3366"/>
                          </a:solidFill>
                          <a:effectLst/>
                          <a:latin typeface="Arial"/>
                        </a:rPr>
                        <a:t>Gear Tooth: +/- 5 N ​</a:t>
                      </a:r>
                    </a:p>
                    <a:p>
                      <a:pPr algn="l" fontAlgn="base"/>
                      <a:endParaRPr lang="en-US" sz="1200" b="0" i="0" dirty="0">
                        <a:solidFill>
                          <a:srgbClr val="003366"/>
                        </a:solidFill>
                        <a:effectLst/>
                      </a:endParaRP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3366"/>
                          </a:solidFill>
                          <a:effectLst/>
                          <a:latin typeface="Arial"/>
                        </a:rPr>
                        <a:t>Mouthpiece: 55.4 N ​</a:t>
                      </a:r>
                    </a:p>
                    <a:p>
                      <a:pPr algn="l" fontAlgn="base"/>
                      <a:r>
                        <a:rPr lang="en-US" sz="1200" b="0" i="0" dirty="0">
                          <a:solidFill>
                            <a:srgbClr val="003366"/>
                          </a:solidFill>
                          <a:effectLst/>
                          <a:latin typeface="Arial"/>
                        </a:rPr>
                        <a:t> ​</a:t>
                      </a:r>
                    </a:p>
                    <a:p>
                      <a:pPr algn="l" fontAlgn="base"/>
                      <a:r>
                        <a:rPr lang="en-US" sz="1200" b="0" i="0" dirty="0">
                          <a:solidFill>
                            <a:srgbClr val="003366"/>
                          </a:solidFill>
                          <a:effectLst/>
                          <a:latin typeface="Arial"/>
                        </a:rPr>
                        <a:t>Spring: 7 N  ​</a:t>
                      </a:r>
                    </a:p>
                    <a:p>
                      <a:pPr algn="l" fontAlgn="base"/>
                      <a:r>
                        <a:rPr lang="en-US" sz="1200" b="0" i="0" dirty="0">
                          <a:solidFill>
                            <a:srgbClr val="003366"/>
                          </a:solidFill>
                          <a:effectLst/>
                          <a:latin typeface="Arial"/>
                        </a:rPr>
                        <a:t> ​</a:t>
                      </a:r>
                    </a:p>
                    <a:p>
                      <a:pPr algn="l" fontAlgn="base"/>
                      <a:r>
                        <a:rPr lang="en-US" sz="1200" b="0" i="0" dirty="0">
                          <a:solidFill>
                            <a:srgbClr val="003366"/>
                          </a:solidFill>
                          <a:effectLst/>
                          <a:latin typeface="Arial"/>
                        </a:rPr>
                        <a:t>Gear Tooth: -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3366"/>
                          </a:solidFill>
                          <a:effectLst/>
                          <a:latin typeface="Arial"/>
                        </a:rPr>
                        <a:t>Mouthpiece: Y​</a:t>
                      </a:r>
                    </a:p>
                    <a:p>
                      <a:pPr algn="l" fontAlgn="base"/>
                      <a:r>
                        <a:rPr lang="en-US" sz="1200" b="0" i="0" dirty="0">
                          <a:solidFill>
                            <a:srgbClr val="003366"/>
                          </a:solidFill>
                          <a:effectLst/>
                          <a:latin typeface="Arial"/>
                        </a:rPr>
                        <a:t> ​</a:t>
                      </a:r>
                    </a:p>
                    <a:p>
                      <a:pPr algn="l" fontAlgn="base"/>
                      <a:r>
                        <a:rPr lang="en-US" sz="1200" b="0" i="0" dirty="0">
                          <a:solidFill>
                            <a:srgbClr val="003366"/>
                          </a:solidFill>
                          <a:effectLst/>
                          <a:latin typeface="Arial"/>
                        </a:rPr>
                        <a:t>Spring: Y  ​</a:t>
                      </a:r>
                    </a:p>
                    <a:p>
                      <a:pPr algn="l" fontAlgn="base"/>
                      <a:r>
                        <a:rPr lang="en-US" sz="1200" b="0" i="0" dirty="0">
                          <a:solidFill>
                            <a:srgbClr val="003366"/>
                          </a:solidFill>
                          <a:effectLst/>
                          <a:latin typeface="Arial"/>
                        </a:rPr>
                        <a:t> ​</a:t>
                      </a:r>
                    </a:p>
                    <a:p>
                      <a:pPr algn="l" fontAlgn="base"/>
                      <a:r>
                        <a:rPr lang="en-US" sz="1200" b="0" i="0" dirty="0">
                          <a:solidFill>
                            <a:srgbClr val="003366"/>
                          </a:solidFill>
                          <a:effectLst/>
                          <a:latin typeface="Arial"/>
                        </a:rPr>
                        <a:t>Gear Tooth: N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0000"/>
                          </a:solidFill>
                          <a:effectLst/>
                          <a:latin typeface="Arial"/>
                        </a:rPr>
                        <a:t>Y</a:t>
                      </a:r>
                      <a:endParaRPr lang="en-US" sz="1200" b="0" i="0">
                        <a:solidFill>
                          <a:srgbClr val="003366"/>
                        </a:solidFill>
                        <a:effectLst/>
                        <a:latin typeface="Arial"/>
                      </a:endParaRP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019644"/>
                  </a:ext>
                </a:extLst>
              </a:tr>
              <a:tr h="1315855">
                <a:tc>
                  <a:txBody>
                    <a:bodyPr/>
                    <a:lstStyle/>
                    <a:p>
                      <a:pPr algn="l" fontAlgn="base"/>
                      <a:r>
                        <a:rPr lang="en-US" sz="1200" b="0" i="0">
                          <a:solidFill>
                            <a:srgbClr val="003366"/>
                          </a:solidFill>
                          <a:effectLst/>
                          <a:latin typeface="Arial"/>
                        </a:rPr>
                        <a:t>Easily Reproducible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3366"/>
                          </a:solidFill>
                          <a:effectLst/>
                          <a:latin typeface="Arial"/>
                        </a:rPr>
                        <a:t>Tested between multiple FDM printers, no issues regarding </a:t>
                      </a:r>
                    </a:p>
                    <a:p>
                      <a:pPr algn="l" fontAlgn="base"/>
                      <a:r>
                        <a:rPr lang="en-US" sz="1200" b="0" i="0" dirty="0">
                          <a:solidFill>
                            <a:srgbClr val="003366"/>
                          </a:solidFill>
                          <a:effectLst/>
                          <a:latin typeface="Arial"/>
                        </a:rPr>
                        <a:t>functionality or tolerances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3366"/>
                          </a:solidFill>
                          <a:effectLst/>
                          <a:latin typeface="Arial"/>
                        </a:rPr>
                        <a:t>Tolerancing: +/- 0.5 mm ​</a:t>
                      </a:r>
                    </a:p>
                    <a:p>
                      <a:pPr algn="l" fontAlgn="base"/>
                      <a:r>
                        <a:rPr lang="en-US" sz="1200" b="0" i="0">
                          <a:solidFill>
                            <a:srgbClr val="003366"/>
                          </a:solidFill>
                          <a:effectLst/>
                          <a:latin typeface="Arial"/>
                        </a:rPr>
                        <a:t>Functionality: ​</a:t>
                      </a:r>
                    </a:p>
                    <a:p>
                      <a:pPr algn="l" fontAlgn="base"/>
                      <a:r>
                        <a:rPr lang="en-US" sz="1200" b="0" i="0">
                          <a:solidFill>
                            <a:srgbClr val="003366"/>
                          </a:solidFill>
                          <a:effectLst/>
                          <a:latin typeface="Arial"/>
                        </a:rPr>
                        <a:t>Fully functional with no slippage or alignment issues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3366"/>
                          </a:solidFill>
                          <a:effectLst/>
                          <a:latin typeface="Arial"/>
                        </a:rPr>
                        <a:t>N/A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0000"/>
                          </a:solidFill>
                          <a:effectLst/>
                          <a:latin typeface="Arial"/>
                        </a:rPr>
                        <a:t>Y </a:t>
                      </a:r>
                      <a:r>
                        <a:rPr lang="en-US" sz="1200" b="0" i="0">
                          <a:solidFill>
                            <a:srgbClr val="003366"/>
                          </a:solidFill>
                          <a:effectLst/>
                          <a:latin typeface="Arial"/>
                        </a:rPr>
                        <a:t>​</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0000"/>
                          </a:solidFill>
                          <a:effectLst/>
                          <a:latin typeface="Arial"/>
                        </a:rPr>
                        <a:t>Y </a:t>
                      </a:r>
                      <a:r>
                        <a:rPr lang="en-US" sz="1200" b="0" i="0">
                          <a:solidFill>
                            <a:srgbClr val="003366"/>
                          </a:solidFill>
                          <a:effectLst/>
                          <a:latin typeface="Arial"/>
                        </a:rPr>
                        <a:t>​</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381370"/>
                  </a:ext>
                </a:extLst>
              </a:tr>
              <a:tr h="1092160">
                <a:tc>
                  <a:txBody>
                    <a:bodyPr/>
                    <a:lstStyle/>
                    <a:p>
                      <a:pPr algn="l" fontAlgn="base"/>
                      <a:r>
                        <a:rPr lang="en-US" sz="1200" b="0" i="0">
                          <a:solidFill>
                            <a:srgbClr val="003366"/>
                          </a:solidFill>
                          <a:effectLst/>
                          <a:latin typeface="Arial"/>
                        </a:rPr>
                        <a:t>Built In Measurement System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3366"/>
                          </a:solidFill>
                          <a:effectLst/>
                          <a:latin typeface="Arial"/>
                        </a:rPr>
                        <a:t>Ensure accurate measurement for built in ruler and spring compressions</a:t>
                      </a:r>
                      <a:r>
                        <a:rPr lang="en-US" sz="1200" b="0" i="0" dirty="0">
                          <a:solidFill>
                            <a:srgbClr val="FFFFFF"/>
                          </a:solidFill>
                          <a:effectLst/>
                          <a:latin typeface="Arial"/>
                        </a:rPr>
                        <a:t>.  </a:t>
                      </a:r>
                      <a:r>
                        <a:rPr lang="en-US" sz="1200" b="0" i="0" dirty="0">
                          <a:solidFill>
                            <a:srgbClr val="003366"/>
                          </a:solidFill>
                          <a:effectLst/>
                          <a:latin typeface="Arial"/>
                        </a:rPr>
                        <a:t>​</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3366"/>
                          </a:solidFill>
                          <a:effectLst/>
                          <a:latin typeface="Arial"/>
                        </a:rPr>
                        <a:t>Tolerance for Ruler:  ​</a:t>
                      </a:r>
                    </a:p>
                    <a:p>
                      <a:pPr algn="l" fontAlgn="base"/>
                      <a:r>
                        <a:rPr lang="en-US" sz="1200" b="0" i="0">
                          <a:solidFill>
                            <a:srgbClr val="003366"/>
                          </a:solidFill>
                          <a:effectLst/>
                          <a:latin typeface="Arial"/>
                        </a:rPr>
                        <a:t>+/- 0.5 mm ​</a:t>
                      </a:r>
                    </a:p>
                    <a:p>
                      <a:pPr algn="l" fontAlgn="base"/>
                      <a:r>
                        <a:rPr lang="en-US" sz="1200" b="0" i="0">
                          <a:solidFill>
                            <a:srgbClr val="003366"/>
                          </a:solidFill>
                          <a:effectLst/>
                          <a:latin typeface="Arial"/>
                        </a:rPr>
                        <a:t>Tolerance for compression: ​</a:t>
                      </a:r>
                    </a:p>
                    <a:p>
                      <a:pPr algn="l" fontAlgn="base"/>
                      <a:r>
                        <a:rPr lang="en-US" sz="1200" b="0" i="0">
                          <a:solidFill>
                            <a:srgbClr val="003366"/>
                          </a:solidFill>
                          <a:effectLst/>
                          <a:latin typeface="Arial"/>
                        </a:rPr>
                        <a:t>+/- 0.5 N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3366"/>
                          </a:solidFill>
                          <a:effectLst/>
                          <a:latin typeface="Arial"/>
                        </a:rPr>
                        <a:t>Ruler: +/- 0.39 mm</a:t>
                      </a:r>
                    </a:p>
                    <a:p>
                      <a:pPr algn="l" fontAlgn="base"/>
                      <a:r>
                        <a:rPr lang="en-US" sz="1200" b="0" i="0">
                          <a:solidFill>
                            <a:srgbClr val="003366"/>
                          </a:solidFill>
                          <a:effectLst/>
                          <a:latin typeface="Arial"/>
                        </a:rPr>
                        <a:t> ​</a:t>
                      </a:r>
                    </a:p>
                    <a:p>
                      <a:pPr algn="l" fontAlgn="base"/>
                      <a:r>
                        <a:rPr lang="en-US" sz="1200" b="0" i="0">
                          <a:solidFill>
                            <a:srgbClr val="003366"/>
                          </a:solidFill>
                          <a:effectLst/>
                          <a:latin typeface="Arial"/>
                        </a:rPr>
                        <a:t>Spring: +/- 0.15 N ​</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a:solidFill>
                            <a:srgbClr val="003366"/>
                          </a:solidFill>
                          <a:effectLst/>
                          <a:latin typeface="Arial"/>
                        </a:rPr>
                        <a:t>Y</a:t>
                      </a: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dirty="0">
                          <a:solidFill>
                            <a:srgbClr val="000000"/>
                          </a:solidFill>
                          <a:effectLst/>
                          <a:latin typeface="Arial"/>
                        </a:rPr>
                        <a:t>Y</a:t>
                      </a:r>
                      <a:endParaRPr lang="en-US" sz="1200" b="0" i="0" dirty="0">
                        <a:solidFill>
                          <a:srgbClr val="003366"/>
                        </a:solidFill>
                        <a:effectLst/>
                        <a:latin typeface="Arial"/>
                      </a:endParaRPr>
                    </a:p>
                  </a:txBody>
                  <a:tcPr marL="61982" marR="61982" marT="30991" marB="3099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6465863"/>
                  </a:ext>
                </a:extLst>
              </a:tr>
            </a:tbl>
          </a:graphicData>
        </a:graphic>
      </p:graphicFrame>
      <p:sp>
        <p:nvSpPr>
          <p:cNvPr id="6" name="TextBox 5">
            <a:extLst>
              <a:ext uri="{FF2B5EF4-FFF2-40B4-BE49-F238E27FC236}">
                <a16:creationId xmlns:a16="http://schemas.microsoft.com/office/drawing/2014/main" id="{BB692A42-F762-5629-8B81-C00479568F34}"/>
              </a:ext>
            </a:extLst>
          </p:cNvPr>
          <p:cNvSpPr txBox="1"/>
          <p:nvPr/>
        </p:nvSpPr>
        <p:spPr>
          <a:xfrm>
            <a:off x="11052699" y="6489842"/>
            <a:ext cx="1139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ea typeface="Calibri"/>
                <a:cs typeface="Calibri"/>
              </a:rPr>
              <a:t>Cassina</a:t>
            </a:r>
            <a:r>
              <a:rPr lang="en-US" b="1">
                <a:ea typeface="Calibri"/>
                <a:cs typeface="Calibri"/>
              </a:rPr>
              <a:t>: 7</a:t>
            </a:r>
          </a:p>
        </p:txBody>
      </p:sp>
      <p:sp>
        <p:nvSpPr>
          <p:cNvPr id="7" name="TextBox 6">
            <a:extLst>
              <a:ext uri="{FF2B5EF4-FFF2-40B4-BE49-F238E27FC236}">
                <a16:creationId xmlns:a16="http://schemas.microsoft.com/office/drawing/2014/main" id="{51DC4932-7F65-8238-C4B7-8642F3BEC898}"/>
              </a:ext>
            </a:extLst>
          </p:cNvPr>
          <p:cNvSpPr txBox="1"/>
          <p:nvPr/>
        </p:nvSpPr>
        <p:spPr>
          <a:xfrm>
            <a:off x="3777090" y="6489842"/>
            <a:ext cx="5760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Table VIII – Specification Sheet (Engineering Requirements)</a:t>
            </a:r>
            <a:endParaRPr lang="en-US" i="1" u="sng">
              <a:solidFill>
                <a:srgbClr val="003366"/>
              </a:solidFill>
              <a:ea typeface="Calibri"/>
              <a:cs typeface="Calibri"/>
            </a:endParaRPr>
          </a:p>
        </p:txBody>
      </p:sp>
    </p:spTree>
    <p:extLst>
      <p:ext uri="{BB962C8B-B14F-4D97-AF65-F5344CB8AC3E}">
        <p14:creationId xmlns:p14="http://schemas.microsoft.com/office/powerpoint/2010/main" val="3315779316"/>
      </p:ext>
    </p:extLst>
  </p:cSld>
  <p:clrMapOvr>
    <a:masterClrMapping/>
  </p:clrMapOvr>
  <mc:AlternateContent xmlns:mc="http://schemas.openxmlformats.org/markup-compatibility/2006" xmlns:p14="http://schemas.microsoft.com/office/powerpoint/2010/main">
    <mc:Choice Requires="p14">
      <p:transition spd="slow" p14:dur="2000" advTm="704"/>
    </mc:Choice>
    <mc:Fallback xmlns="">
      <p:transition spd="slow" advTm="7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A2939-1A09-ABE3-6094-E8EB95ED99A3}"/>
              </a:ext>
            </a:extLst>
          </p:cNvPr>
          <p:cNvSpPr>
            <a:spLocks noGrp="1"/>
          </p:cNvSpPr>
          <p:nvPr>
            <p:ph type="title"/>
          </p:nvPr>
        </p:nvSpPr>
        <p:spPr/>
        <p:txBody>
          <a:bodyPr/>
          <a:lstStyle/>
          <a:p>
            <a:r>
              <a:rPr lang="en-US">
                <a:latin typeface="Arial"/>
                <a:cs typeface="Arial"/>
              </a:rPr>
              <a:t>Specification Sheet Preparation</a:t>
            </a:r>
            <a:endParaRPr lang="en-US"/>
          </a:p>
        </p:txBody>
      </p:sp>
      <p:graphicFrame>
        <p:nvGraphicFramePr>
          <p:cNvPr id="4" name="Table 3">
            <a:extLst>
              <a:ext uri="{FF2B5EF4-FFF2-40B4-BE49-F238E27FC236}">
                <a16:creationId xmlns:a16="http://schemas.microsoft.com/office/drawing/2014/main" id="{67DD99DD-AFEF-9ABF-4FCE-2E99A7ADB1C6}"/>
              </a:ext>
            </a:extLst>
          </p:cNvPr>
          <p:cNvGraphicFramePr>
            <a:graphicFrameLocks noGrp="1"/>
          </p:cNvGraphicFramePr>
          <p:nvPr>
            <p:extLst>
              <p:ext uri="{D42A27DB-BD31-4B8C-83A1-F6EECF244321}">
                <p14:modId xmlns:p14="http://schemas.microsoft.com/office/powerpoint/2010/main" val="1678747267"/>
              </p:ext>
            </p:extLst>
          </p:nvPr>
        </p:nvGraphicFramePr>
        <p:xfrm>
          <a:off x="1969625" y="1592400"/>
          <a:ext cx="8051580" cy="3462037"/>
        </p:xfrm>
        <a:graphic>
          <a:graphicData uri="http://schemas.openxmlformats.org/drawingml/2006/table">
            <a:tbl>
              <a:tblPr/>
              <a:tblGrid>
                <a:gridCol w="2683860">
                  <a:extLst>
                    <a:ext uri="{9D8B030D-6E8A-4147-A177-3AD203B41FA5}">
                      <a16:colId xmlns:a16="http://schemas.microsoft.com/office/drawing/2014/main" val="3404578442"/>
                    </a:ext>
                  </a:extLst>
                </a:gridCol>
                <a:gridCol w="2683860">
                  <a:extLst>
                    <a:ext uri="{9D8B030D-6E8A-4147-A177-3AD203B41FA5}">
                      <a16:colId xmlns:a16="http://schemas.microsoft.com/office/drawing/2014/main" val="403041904"/>
                    </a:ext>
                  </a:extLst>
                </a:gridCol>
                <a:gridCol w="2683860">
                  <a:extLst>
                    <a:ext uri="{9D8B030D-6E8A-4147-A177-3AD203B41FA5}">
                      <a16:colId xmlns:a16="http://schemas.microsoft.com/office/drawing/2014/main" val="3307434909"/>
                    </a:ext>
                  </a:extLst>
                </a:gridCol>
              </a:tblGrid>
              <a:tr h="905954">
                <a:tc>
                  <a:txBody>
                    <a:bodyPr/>
                    <a:lstStyle/>
                    <a:p>
                      <a:pPr algn="l" fontAlgn="base"/>
                      <a:r>
                        <a:rPr lang="en-US" sz="1100" b="1" i="0">
                          <a:solidFill>
                            <a:srgbClr val="003366"/>
                          </a:solidFill>
                          <a:effectLst/>
                          <a:latin typeface="Arial" panose="020B0604020202020204" pitchFamily="34" charset="0"/>
                        </a:rPr>
                        <a:t>Customer Requirements</a:t>
                      </a:r>
                      <a:r>
                        <a:rPr lang="en-US" sz="1100" b="0" i="0">
                          <a:solidFill>
                            <a:srgbClr val="003366"/>
                          </a:solidFill>
                          <a:effectLst/>
                          <a:latin typeface="Arial" panose="020B0604020202020204" pitchFamily="34" charset="0"/>
                        </a:rPr>
                        <a:t> ​</a:t>
                      </a:r>
                      <a:endParaRPr lang="en-US"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100" b="1" i="0">
                          <a:solidFill>
                            <a:srgbClr val="003366"/>
                          </a:solidFill>
                          <a:effectLst/>
                          <a:latin typeface="Arial" panose="020B0604020202020204" pitchFamily="34" charset="0"/>
                        </a:rPr>
                        <a:t>CR Met? (Y/N)</a:t>
                      </a:r>
                      <a:r>
                        <a:rPr lang="en-US" sz="1100" b="0" i="0">
                          <a:solidFill>
                            <a:srgbClr val="003366"/>
                          </a:solidFill>
                          <a:effectLst/>
                          <a:latin typeface="Arial" panose="020B0604020202020204" pitchFamily="34" charset="0"/>
                        </a:rPr>
                        <a:t> ​</a:t>
                      </a:r>
                      <a:endParaRPr lang="en-US"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100" b="1" i="0">
                          <a:solidFill>
                            <a:srgbClr val="000000"/>
                          </a:solidFill>
                          <a:effectLst/>
                          <a:latin typeface="Arial" panose="020B0604020202020204" pitchFamily="34" charset="0"/>
                        </a:rPr>
                        <a:t>Client Acceptable? (Y/N)</a:t>
                      </a:r>
                      <a:r>
                        <a:rPr lang="en-US" sz="1100" b="0" i="0">
                          <a:solidFill>
                            <a:srgbClr val="000000"/>
                          </a:solidFill>
                          <a:effectLst/>
                          <a:latin typeface="Arial" panose="020B0604020202020204" pitchFamily="34" charset="0"/>
                        </a:rPr>
                        <a:t> </a:t>
                      </a:r>
                      <a:r>
                        <a:rPr lang="en-US" sz="1100" b="0" i="0">
                          <a:solidFill>
                            <a:srgbClr val="003366"/>
                          </a:solidFill>
                          <a:effectLst/>
                          <a:latin typeface="Arial" panose="020B0604020202020204" pitchFamily="34" charset="0"/>
                        </a:rPr>
                        <a:t>​</a:t>
                      </a:r>
                      <a:endParaRPr lang="en-US"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939973"/>
                  </a:ext>
                </a:extLst>
              </a:tr>
              <a:tr h="550043">
                <a:tc>
                  <a:txBody>
                    <a:bodyPr/>
                    <a:lstStyle/>
                    <a:p>
                      <a:pPr algn="l" fontAlgn="base"/>
                      <a:r>
                        <a:rPr lang="en-US" sz="1300" b="0" i="0">
                          <a:solidFill>
                            <a:srgbClr val="003366"/>
                          </a:solidFill>
                          <a:effectLst/>
                          <a:latin typeface="Arial" panose="020B0604020202020204" pitchFamily="34" charset="0"/>
                        </a:rPr>
                        <a:t>Fully 3D Printable ​</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0000"/>
                          </a:solidFill>
                          <a:effectLst/>
                          <a:latin typeface="Arial" panose="020B0604020202020204" pitchFamily="34" charset="0"/>
                        </a:rPr>
                        <a:t>Y </a:t>
                      </a:r>
                      <a:r>
                        <a:rPr lang="en-US" sz="1300" b="0" i="0">
                          <a:solidFill>
                            <a:srgbClr val="003366"/>
                          </a:solidFill>
                          <a:effectLst/>
                          <a:latin typeface="Arial" panose="020B0604020202020204" pitchFamily="34" charset="0"/>
                        </a:rPr>
                        <a:t>​</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0000"/>
                          </a:solidFill>
                          <a:effectLst/>
                          <a:latin typeface="Arial" panose="020B0604020202020204" pitchFamily="34" charset="0"/>
                        </a:rPr>
                        <a:t>Y </a:t>
                      </a:r>
                      <a:r>
                        <a:rPr lang="en-US" sz="1300" b="0" i="0">
                          <a:solidFill>
                            <a:srgbClr val="003366"/>
                          </a:solidFill>
                          <a:effectLst/>
                          <a:latin typeface="Arial" panose="020B0604020202020204" pitchFamily="34" charset="0"/>
                        </a:rPr>
                        <a:t>​</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2327384"/>
                  </a:ext>
                </a:extLst>
              </a:tr>
              <a:tr h="550043">
                <a:tc>
                  <a:txBody>
                    <a:bodyPr/>
                    <a:lstStyle/>
                    <a:p>
                      <a:pPr algn="l" fontAlgn="base"/>
                      <a:r>
                        <a:rPr lang="en-US" sz="1300" b="0" i="0">
                          <a:solidFill>
                            <a:srgbClr val="003366"/>
                          </a:solidFill>
                          <a:effectLst/>
                          <a:latin typeface="Arial" panose="020B0604020202020204" pitchFamily="34" charset="0"/>
                        </a:rPr>
                        <a:t>Patient Safety Priority ​</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0000"/>
                          </a:solidFill>
                          <a:effectLst/>
                          <a:latin typeface="Arial" panose="020B0604020202020204" pitchFamily="34" charset="0"/>
                        </a:rPr>
                        <a:t>Y </a:t>
                      </a:r>
                      <a:r>
                        <a:rPr lang="en-US" sz="1300" b="0" i="0">
                          <a:solidFill>
                            <a:srgbClr val="003366"/>
                          </a:solidFill>
                          <a:effectLst/>
                          <a:latin typeface="Arial" panose="020B0604020202020204" pitchFamily="34" charset="0"/>
                        </a:rPr>
                        <a:t>​</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0000"/>
                          </a:solidFill>
                          <a:effectLst/>
                          <a:latin typeface="Arial" panose="020B0604020202020204" pitchFamily="34" charset="0"/>
                        </a:rPr>
                        <a:t>Y </a:t>
                      </a:r>
                      <a:r>
                        <a:rPr lang="en-US" sz="1300" b="0" i="0">
                          <a:solidFill>
                            <a:srgbClr val="003366"/>
                          </a:solidFill>
                          <a:effectLst/>
                          <a:latin typeface="Arial" panose="020B0604020202020204" pitchFamily="34" charset="0"/>
                        </a:rPr>
                        <a:t>​</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571918"/>
                  </a:ext>
                </a:extLst>
              </a:tr>
              <a:tr h="550043">
                <a:tc>
                  <a:txBody>
                    <a:bodyPr/>
                    <a:lstStyle/>
                    <a:p>
                      <a:pPr algn="l" fontAlgn="base"/>
                      <a:r>
                        <a:rPr lang="en-US" sz="1300" b="0" i="0">
                          <a:solidFill>
                            <a:srgbClr val="003366"/>
                          </a:solidFill>
                          <a:effectLst/>
                          <a:latin typeface="Arial" panose="020B0604020202020204" pitchFamily="34" charset="0"/>
                        </a:rPr>
                        <a:t>Low Cost ​</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0000"/>
                          </a:solidFill>
                          <a:effectLst/>
                          <a:latin typeface="Arial" panose="020B0604020202020204" pitchFamily="34" charset="0"/>
                        </a:rPr>
                        <a:t>Y </a:t>
                      </a:r>
                      <a:r>
                        <a:rPr lang="en-US" sz="1300" b="0" i="0">
                          <a:solidFill>
                            <a:srgbClr val="003366"/>
                          </a:solidFill>
                          <a:effectLst/>
                          <a:latin typeface="Arial" panose="020B0604020202020204" pitchFamily="34" charset="0"/>
                        </a:rPr>
                        <a:t>​</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0000"/>
                          </a:solidFill>
                          <a:effectLst/>
                          <a:latin typeface="Arial" panose="020B0604020202020204" pitchFamily="34" charset="0"/>
                        </a:rPr>
                        <a:t>Y </a:t>
                      </a:r>
                      <a:r>
                        <a:rPr lang="en-US" sz="1300" b="0" i="0">
                          <a:solidFill>
                            <a:srgbClr val="003366"/>
                          </a:solidFill>
                          <a:effectLst/>
                          <a:latin typeface="Arial" panose="020B0604020202020204" pitchFamily="34" charset="0"/>
                        </a:rPr>
                        <a:t>​</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845738"/>
                  </a:ext>
                </a:extLst>
              </a:tr>
              <a:tr h="905954">
                <a:tc>
                  <a:txBody>
                    <a:bodyPr/>
                    <a:lstStyle/>
                    <a:p>
                      <a:pPr algn="l" fontAlgn="base"/>
                      <a:r>
                        <a:rPr lang="en-US" sz="1300" b="0" i="0">
                          <a:solidFill>
                            <a:srgbClr val="003366"/>
                          </a:solidFill>
                          <a:effectLst/>
                          <a:latin typeface="Arial" panose="020B0604020202020204" pitchFamily="34" charset="0"/>
                        </a:rPr>
                        <a:t>Ability to Measure Progress ​</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3366"/>
                          </a:solidFill>
                          <a:effectLst/>
                          <a:latin typeface="Arial" panose="020B0604020202020204" pitchFamily="34" charset="0"/>
                        </a:rPr>
                        <a:t>Y ​</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300" b="0" i="0">
                          <a:solidFill>
                            <a:srgbClr val="000000"/>
                          </a:solidFill>
                          <a:effectLst/>
                          <a:latin typeface="Arial" panose="020B0604020202020204" pitchFamily="34" charset="0"/>
                        </a:rPr>
                        <a:t>Y </a:t>
                      </a:r>
                      <a:r>
                        <a:rPr lang="en-US" sz="1300" b="0" i="0">
                          <a:solidFill>
                            <a:srgbClr val="003366"/>
                          </a:solidFill>
                          <a:effectLst/>
                          <a:latin typeface="Arial" panose="020B0604020202020204" pitchFamily="34" charset="0"/>
                        </a:rPr>
                        <a:t>​</a:t>
                      </a:r>
                      <a:endParaRPr lang="en-US" sz="1300" b="0" i="0">
                        <a:solidFill>
                          <a:srgbClr val="003366"/>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1051891"/>
                  </a:ext>
                </a:extLst>
              </a:tr>
            </a:tbl>
          </a:graphicData>
        </a:graphic>
      </p:graphicFrame>
      <p:sp>
        <p:nvSpPr>
          <p:cNvPr id="2" name="TextBox 1">
            <a:extLst>
              <a:ext uri="{FF2B5EF4-FFF2-40B4-BE49-F238E27FC236}">
                <a16:creationId xmlns:a16="http://schemas.microsoft.com/office/drawing/2014/main" id="{9EEAE1E5-9741-43AA-86BF-D165B6699D91}"/>
              </a:ext>
            </a:extLst>
          </p:cNvPr>
          <p:cNvSpPr txBox="1"/>
          <p:nvPr/>
        </p:nvSpPr>
        <p:spPr>
          <a:xfrm>
            <a:off x="3215640" y="5118033"/>
            <a:ext cx="5760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Table IX - Specification Sheet (Customer Requirements)</a:t>
            </a:r>
            <a:endParaRPr lang="en-US" i="1" u="sng">
              <a:solidFill>
                <a:srgbClr val="003366"/>
              </a:solidFill>
              <a:ea typeface="Calibri"/>
              <a:cs typeface="Calibri"/>
            </a:endParaRPr>
          </a:p>
        </p:txBody>
      </p:sp>
      <p:sp>
        <p:nvSpPr>
          <p:cNvPr id="6" name="TextBox 5">
            <a:extLst>
              <a:ext uri="{FF2B5EF4-FFF2-40B4-BE49-F238E27FC236}">
                <a16:creationId xmlns:a16="http://schemas.microsoft.com/office/drawing/2014/main" id="{9BC487CC-10BA-030E-C918-9739BB335BEC}"/>
              </a:ext>
            </a:extLst>
          </p:cNvPr>
          <p:cNvSpPr txBox="1"/>
          <p:nvPr/>
        </p:nvSpPr>
        <p:spPr>
          <a:xfrm>
            <a:off x="11052699" y="6489842"/>
            <a:ext cx="1139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ea typeface="Calibri"/>
                <a:cs typeface="Calibri"/>
              </a:rPr>
              <a:t>Cassina</a:t>
            </a:r>
            <a:r>
              <a:rPr lang="en-US" b="1">
                <a:ea typeface="Calibri"/>
                <a:cs typeface="Calibri"/>
              </a:rPr>
              <a:t>: 8</a:t>
            </a:r>
          </a:p>
        </p:txBody>
      </p:sp>
    </p:spTree>
    <p:extLst>
      <p:ext uri="{BB962C8B-B14F-4D97-AF65-F5344CB8AC3E}">
        <p14:creationId xmlns:p14="http://schemas.microsoft.com/office/powerpoint/2010/main" val="2272411920"/>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sld>
</file>

<file path=ppt/theme/theme1.xml><?xml version="1.0" encoding="utf-8"?>
<a:theme xmlns:a="http://schemas.openxmlformats.org/drawingml/2006/main" name="Office Theme">
  <a:themeElements>
    <a:clrScheme name="Custom 1">
      <a:dk1>
        <a:srgbClr val="003366"/>
      </a:dk1>
      <a:lt1>
        <a:sysClr val="window" lastClr="FFFFFF"/>
      </a:lt1>
      <a:dk2>
        <a:srgbClr val="B1541D"/>
      </a:dk2>
      <a:lt2>
        <a:srgbClr val="C3B8B2"/>
      </a:lt2>
      <a:accent1>
        <a:srgbClr val="F47722"/>
      </a:accent1>
      <a:accent2>
        <a:srgbClr val="FBB040"/>
      </a:accent2>
      <a:accent3>
        <a:srgbClr val="0066B3"/>
      </a:accent3>
      <a:accent4>
        <a:srgbClr val="009DDC"/>
      </a:accent4>
      <a:accent5>
        <a:srgbClr val="00ACA5"/>
      </a:accent5>
      <a:accent6>
        <a:srgbClr val="FFD200"/>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U FCB Template" id="{B1209E5C-EC2F-4AA8-9123-312E89791AB0}" vid="{D287FF1B-2816-4E45-BFFC-304493C9BE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15" ma:contentTypeDescription="Create a new document." ma:contentTypeScope="" ma:versionID="6d33671665bb91591744b2b2194a2f9d">
  <xsd:schema xmlns:xsd="http://www.w3.org/2001/XMLSchema" xmlns:xs="http://www.w3.org/2001/XMLSchema" xmlns:p="http://schemas.microsoft.com/office/2006/metadata/properties" xmlns:ns2="9e2af165-ec9c-4ad2-b335-315480fd5b02" xmlns:ns3="ee7af416-fd08-4c05-917f-587071341363" targetNamespace="http://schemas.microsoft.com/office/2006/metadata/properties" ma:root="true" ma:fieldsID="9aafdb92db7f25dcc7219188e7052b73" ns2:_="" ns3:_="">
    <xsd:import namespace="9e2af165-ec9c-4ad2-b335-315480fd5b02"/>
    <xsd:import namespace="ee7af416-fd08-4c05-917f-5870713413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af416-fd08-4c05-917f-58707134136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fa7bbb-872b-410f-96f8-6962097a1b20}" ma:internalName="TaxCatchAll" ma:showField="CatchAllData" ma:web="ee7af416-fd08-4c05-917f-58707134136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2af165-ec9c-4ad2-b335-315480fd5b02">
      <Terms xmlns="http://schemas.microsoft.com/office/infopath/2007/PartnerControls"/>
    </lcf76f155ced4ddcb4097134ff3c332f>
    <TaxCatchAll xmlns="ee7af416-fd08-4c05-917f-587071341363" xsi:nil="true"/>
  </documentManagement>
</p:properties>
</file>

<file path=customXml/itemProps1.xml><?xml version="1.0" encoding="utf-8"?>
<ds:datastoreItem xmlns:ds="http://schemas.openxmlformats.org/officeDocument/2006/customXml" ds:itemID="{4D9E226A-F023-4FBC-B4BC-D32D19EB20C8}">
  <ds:schemaRefs>
    <ds:schemaRef ds:uri="9e2af165-ec9c-4ad2-b335-315480fd5b02"/>
    <ds:schemaRef ds:uri="ee7af416-fd08-4c05-917f-587071341363"/>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BB4014-C59A-4763-8DB5-3F8529BE23CB}">
  <ds:schemaRefs>
    <ds:schemaRef ds:uri="http://schemas.microsoft.com/sharepoint/v3/contenttype/forms"/>
  </ds:schemaRefs>
</ds:datastoreItem>
</file>

<file path=customXml/itemProps3.xml><?xml version="1.0" encoding="utf-8"?>
<ds:datastoreItem xmlns:ds="http://schemas.openxmlformats.org/officeDocument/2006/customXml" ds:itemID="{1B5B92F1-E847-4C7C-89C3-315CAAB36C5B}">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http://purl.org/dc/dcmitype/"/>
    <ds:schemaRef ds:uri="ee7af416-fd08-4c05-917f-587071341363"/>
    <ds:schemaRef ds:uri="9e2af165-ec9c-4ad2-b335-315480fd5b02"/>
  </ds:schemaRefs>
</ds:datastoreItem>
</file>

<file path=docProps/app.xml><?xml version="1.0" encoding="utf-8"?>
<Properties xmlns="http://schemas.openxmlformats.org/officeDocument/2006/extended-properties" xmlns:vt="http://schemas.openxmlformats.org/officeDocument/2006/docPropsVTypes">
  <Template>NAU FCB Template</Template>
  <TotalTime>182</TotalTime>
  <Words>2856</Words>
  <Application>Microsoft Office PowerPoint</Application>
  <PresentationFormat>Widescreen</PresentationFormat>
  <Paragraphs>329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Project TrisPrint: Final Testing Presentation</vt:lpstr>
      <vt:lpstr>Design Requirements:  Customer Requirements</vt:lpstr>
      <vt:lpstr>Design Requirements:  Engineering Requirements</vt:lpstr>
      <vt:lpstr>Design Requirements:  Correlations</vt:lpstr>
      <vt:lpstr>QFD</vt:lpstr>
      <vt:lpstr>Top Level Testing Summary</vt:lpstr>
      <vt:lpstr>Testing Plans</vt:lpstr>
      <vt:lpstr>Specification Sheet Preparation</vt:lpstr>
      <vt:lpstr>Specification Sheet Preparation</vt:lpstr>
      <vt:lpstr>Ex.1: Mouthpiece Bending Results</vt:lpstr>
      <vt:lpstr>Ex.2: Spring Elongation Testing</vt:lpstr>
      <vt:lpstr>Spring Elongation Results</vt:lpstr>
      <vt:lpstr>Spring Elongation Results</vt:lpstr>
      <vt:lpstr>Ex.3: Gear Shear Test</vt:lpstr>
      <vt:lpstr>Ex.4: Printing Calibration Testing</vt:lpstr>
      <vt:lpstr>Ex.5: Measurement Testing - Ruler</vt:lpstr>
      <vt:lpstr>Ex.5: Measurement Testing - Spring</vt:lpstr>
      <vt:lpstr>Additional Test: Material Tensile Test</vt:lpstr>
      <vt:lpstr>Additional Test: Material Tensile Test</vt:lpstr>
      <vt:lpstr>Additional Test: Model Skull</vt:lpstr>
      <vt:lpstr>Thank you!  Questions?</vt:lpstr>
      <vt:lpstr>References: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Karin Scherer-Reutimann</dc:creator>
  <cp:lastModifiedBy>Nathan Mark Bastidas</cp:lastModifiedBy>
  <cp:revision>53</cp:revision>
  <dcterms:created xsi:type="dcterms:W3CDTF">2018-08-21T17:51:04Z</dcterms:created>
  <dcterms:modified xsi:type="dcterms:W3CDTF">2024-12-04T04:48:24Z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y fmtid="{D5CDD505-2E9C-101B-9397-08002B2CF9AE}" pid="3" name="MediaServiceImageTags">
    <vt:lpwstr/>
  </property>
</Properties>
</file>